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4"/>
  </p:sldMasterIdLst>
  <p:notesMasterIdLst>
    <p:notesMasterId r:id="rId17"/>
  </p:notesMasterIdLst>
  <p:handoutMasterIdLst>
    <p:handoutMasterId r:id="rId18"/>
  </p:handoutMasterIdLst>
  <p:sldIdLst>
    <p:sldId id="298" r:id="rId5"/>
    <p:sldId id="310" r:id="rId6"/>
    <p:sldId id="304" r:id="rId7"/>
    <p:sldId id="305" r:id="rId8"/>
    <p:sldId id="301" r:id="rId9"/>
    <p:sldId id="302" r:id="rId10"/>
    <p:sldId id="303" r:id="rId11"/>
    <p:sldId id="306" r:id="rId12"/>
    <p:sldId id="308" r:id="rId13"/>
    <p:sldId id="311" r:id="rId14"/>
    <p:sldId id="309" r:id="rId15"/>
    <p:sldId id="30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CC00C-72BE-492C-8FA2-422519B93B75}" v="16" dt="2022-07-21T20:42:49.434"/>
    <p1510:client id="{D628E273-AC51-43EE-83B3-81691AEC8989}" v="6" dt="2022-07-21T03:50:22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関 啓従" userId="9ea71517a381f8e6" providerId="Windows Live" clId="Web-{DE3A5AF5-1A95-4AFB-B907-170A99465338}"/>
    <pc:docChg chg="mod addSld delSld modSld sldOrd modMainMaster">
      <pc:chgData name="関 啓従" userId="9ea71517a381f8e6" providerId="Windows Live" clId="Web-{DE3A5AF5-1A95-4AFB-B907-170A99465338}" dt="2022-07-15T11:59:49.390" v="268"/>
      <pc:docMkLst>
        <pc:docMk/>
      </pc:docMkLst>
      <pc:sldChg chg="addSp delSp modSp">
        <pc:chgData name="関 啓従" userId="9ea71517a381f8e6" providerId="Windows Live" clId="Web-{DE3A5AF5-1A95-4AFB-B907-170A99465338}" dt="2022-07-15T10:52:39.714" v="10"/>
        <pc:sldMkLst>
          <pc:docMk/>
          <pc:sldMk cId="193143965" sldId="298"/>
        </pc:sldMkLst>
        <pc:spChg chg="add del mod">
          <ac:chgData name="関 啓従" userId="9ea71517a381f8e6" providerId="Windows Live" clId="Web-{DE3A5AF5-1A95-4AFB-B907-170A99465338}" dt="2022-07-15T10:52:39.714" v="10"/>
          <ac:spMkLst>
            <pc:docMk/>
            <pc:sldMk cId="193143965" sldId="298"/>
            <ac:spMk id="5" creationId="{CE4A0A07-8687-0D0C-8CB4-81B462415FD2}"/>
          </ac:spMkLst>
        </pc:spChg>
      </pc:sldChg>
      <pc:sldChg chg="addSp delSp modSp del">
        <pc:chgData name="関 啓従" userId="9ea71517a381f8e6" providerId="Windows Live" clId="Web-{DE3A5AF5-1A95-4AFB-B907-170A99465338}" dt="2022-07-15T10:54:44.607" v="25"/>
        <pc:sldMkLst>
          <pc:docMk/>
          <pc:sldMk cId="2933514334" sldId="300"/>
        </pc:sldMkLst>
        <pc:spChg chg="add mod">
          <ac:chgData name="関 啓従" userId="9ea71517a381f8e6" providerId="Windows Live" clId="Web-{DE3A5AF5-1A95-4AFB-B907-170A99465338}" dt="2022-07-15T10:53:17.761" v="24"/>
          <ac:spMkLst>
            <pc:docMk/>
            <pc:sldMk cId="2933514334" sldId="300"/>
            <ac:spMk id="3" creationId="{8CD91DF2-46E4-96E7-5354-200FF2CF38B5}"/>
          </ac:spMkLst>
        </pc:spChg>
        <pc:spChg chg="add del mod">
          <ac:chgData name="関 啓従" userId="9ea71517a381f8e6" providerId="Windows Live" clId="Web-{DE3A5AF5-1A95-4AFB-B907-170A99465338}" dt="2022-07-15T10:53:04.058" v="12"/>
          <ac:spMkLst>
            <pc:docMk/>
            <pc:sldMk cId="2933514334" sldId="300"/>
            <ac:spMk id="5" creationId="{90291D98-80B1-EE60-6EA2-83C00007206D}"/>
          </ac:spMkLst>
        </pc:spChg>
      </pc:sldChg>
      <pc:sldChg chg="addSp modSp ord">
        <pc:chgData name="関 啓従" userId="9ea71517a381f8e6" providerId="Windows Live" clId="Web-{DE3A5AF5-1A95-4AFB-B907-170A99465338}" dt="2022-07-15T11:31:33.724" v="184"/>
        <pc:sldMkLst>
          <pc:docMk/>
          <pc:sldMk cId="2314471710" sldId="301"/>
        </pc:sldMkLst>
        <pc:spChg chg="add mod">
          <ac:chgData name="関 啓従" userId="9ea71517a381f8e6" providerId="Windows Live" clId="Web-{DE3A5AF5-1A95-4AFB-B907-170A99465338}" dt="2022-07-15T10:52:11.338" v="7"/>
          <ac:spMkLst>
            <pc:docMk/>
            <pc:sldMk cId="2314471710" sldId="301"/>
            <ac:spMk id="3" creationId="{2DC85EB1-ACD2-5B00-6011-5F2894E3C0C0}"/>
          </ac:spMkLst>
        </pc:spChg>
      </pc:sldChg>
      <pc:sldChg chg="addSp modSp">
        <pc:chgData name="関 啓従" userId="9ea71517a381f8e6" providerId="Windows Live" clId="Web-{DE3A5AF5-1A95-4AFB-B907-170A99465338}" dt="2022-07-15T11:54:08.257" v="251" actId="1076"/>
        <pc:sldMkLst>
          <pc:docMk/>
          <pc:sldMk cId="1093943619" sldId="302"/>
        </pc:sldMkLst>
        <pc:spChg chg="mod">
          <ac:chgData name="関 啓従" userId="9ea71517a381f8e6" providerId="Windows Live" clId="Web-{DE3A5AF5-1A95-4AFB-B907-170A99465338}" dt="2022-07-15T10:46:31.314" v="1" actId="20577"/>
          <ac:spMkLst>
            <pc:docMk/>
            <pc:sldMk cId="1093943619" sldId="302"/>
            <ac:spMk id="2" creationId="{E81A3E6F-D482-B049-1BED-BBF2C9B1DA2C}"/>
          </ac:spMkLst>
        </pc:spChg>
        <pc:spChg chg="mod">
          <ac:chgData name="関 啓従" userId="9ea71517a381f8e6" providerId="Windows Live" clId="Web-{DE3A5AF5-1A95-4AFB-B907-170A99465338}" dt="2022-07-15T11:54:05.194" v="250" actId="1076"/>
          <ac:spMkLst>
            <pc:docMk/>
            <pc:sldMk cId="1093943619" sldId="302"/>
            <ac:spMk id="3" creationId="{50801EE6-7692-DAD2-8077-E5140B2040F3}"/>
          </ac:spMkLst>
        </pc:spChg>
        <pc:spChg chg="add mod">
          <ac:chgData name="関 啓従" userId="9ea71517a381f8e6" providerId="Windows Live" clId="Web-{DE3A5AF5-1A95-4AFB-B907-170A99465338}" dt="2022-07-15T10:52:11.338" v="7"/>
          <ac:spMkLst>
            <pc:docMk/>
            <pc:sldMk cId="1093943619" sldId="302"/>
            <ac:spMk id="4" creationId="{A1323504-ED81-D370-3142-7E2B50131221}"/>
          </ac:spMkLst>
        </pc:spChg>
        <pc:picChg chg="add mod">
          <ac:chgData name="関 啓従" userId="9ea71517a381f8e6" providerId="Windows Live" clId="Web-{DE3A5AF5-1A95-4AFB-B907-170A99465338}" dt="2022-07-15T11:54:08.257" v="251" actId="1076"/>
          <ac:picMkLst>
            <pc:docMk/>
            <pc:sldMk cId="1093943619" sldId="302"/>
            <ac:picMk id="5" creationId="{B901A9DD-2252-F7BE-459B-2E8814524E10}"/>
          </ac:picMkLst>
        </pc:picChg>
        <pc:picChg chg="add mod">
          <ac:chgData name="関 啓従" userId="9ea71517a381f8e6" providerId="Windows Live" clId="Web-{DE3A5AF5-1A95-4AFB-B907-170A99465338}" dt="2022-07-15T11:53:56.741" v="248" actId="1076"/>
          <ac:picMkLst>
            <pc:docMk/>
            <pc:sldMk cId="1093943619" sldId="302"/>
            <ac:picMk id="6" creationId="{80713FA1-A4A4-A4AC-2AE8-A71993D0C794}"/>
          </ac:picMkLst>
        </pc:picChg>
      </pc:sldChg>
      <pc:sldChg chg="addSp delSp modSp new mod setBg setClrOvrMap">
        <pc:chgData name="関 啓従" userId="9ea71517a381f8e6" providerId="Windows Live" clId="Web-{DE3A5AF5-1A95-4AFB-B907-170A99465338}" dt="2022-07-15T11:51:03.362" v="242"/>
        <pc:sldMkLst>
          <pc:docMk/>
          <pc:sldMk cId="1604481088" sldId="303"/>
        </pc:sldMkLst>
        <pc:spChg chg="mod">
          <ac:chgData name="関 啓従" userId="9ea71517a381f8e6" providerId="Windows Live" clId="Web-{DE3A5AF5-1A95-4AFB-B907-170A99465338}" dt="2022-07-15T11:12:46.556" v="47" actId="20577"/>
          <ac:spMkLst>
            <pc:docMk/>
            <pc:sldMk cId="1604481088" sldId="303"/>
            <ac:spMk id="2" creationId="{06D9927C-1B57-4406-BCBD-0A4F2689D8BF}"/>
          </ac:spMkLst>
        </pc:spChg>
        <pc:spChg chg="mod">
          <ac:chgData name="関 啓従" userId="9ea71517a381f8e6" providerId="Windows Live" clId="Web-{DE3A5AF5-1A95-4AFB-B907-170A99465338}" dt="2022-07-15T11:51:03.362" v="242"/>
          <ac:spMkLst>
            <pc:docMk/>
            <pc:sldMk cId="1604481088" sldId="303"/>
            <ac:spMk id="3" creationId="{396D8E2A-2BC4-4932-E179-98C800321E3F}"/>
          </ac:spMkLst>
        </pc:spChg>
        <pc:spChg chg="mod">
          <ac:chgData name="関 啓従" userId="9ea71517a381f8e6" providerId="Windows Live" clId="Web-{DE3A5AF5-1A95-4AFB-B907-170A99465338}" dt="2022-07-15T11:12:40.947" v="46"/>
          <ac:spMkLst>
            <pc:docMk/>
            <pc:sldMk cId="1604481088" sldId="303"/>
            <ac:spMk id="4" creationId="{91BA31CF-56A4-1291-B4A7-3FB9AA97354B}"/>
          </ac:spMkLst>
        </pc:spChg>
        <pc:spChg chg="add del">
          <ac:chgData name="関 啓従" userId="9ea71517a381f8e6" providerId="Windows Live" clId="Web-{DE3A5AF5-1A95-4AFB-B907-170A99465338}" dt="2022-07-15T11:12:38.697" v="43"/>
          <ac:spMkLst>
            <pc:docMk/>
            <pc:sldMk cId="1604481088" sldId="303"/>
            <ac:spMk id="9" creationId="{3741B58E-3B65-4A01-A276-975AB2CF8A08}"/>
          </ac:spMkLst>
        </pc:spChg>
        <pc:spChg chg="add del">
          <ac:chgData name="関 啓従" userId="9ea71517a381f8e6" providerId="Windows Live" clId="Web-{DE3A5AF5-1A95-4AFB-B907-170A99465338}" dt="2022-07-15T11:12:38.697" v="43"/>
          <ac:spMkLst>
            <pc:docMk/>
            <pc:sldMk cId="1604481088" sldId="303"/>
            <ac:spMk id="11" creationId="{7AAC67C3-831B-4AB1-A259-DFB839CAFAFC}"/>
          </ac:spMkLst>
        </pc:spChg>
        <pc:spChg chg="add del">
          <ac:chgData name="関 啓従" userId="9ea71517a381f8e6" providerId="Windows Live" clId="Web-{DE3A5AF5-1A95-4AFB-B907-170A99465338}" dt="2022-07-15T11:12:40.947" v="45"/>
          <ac:spMkLst>
            <pc:docMk/>
            <pc:sldMk cId="1604481088" sldId="303"/>
            <ac:spMk id="13" creationId="{C8DD82D3-D002-45B0-B16A-82B3DA4EFDDB}"/>
          </ac:spMkLst>
        </pc:spChg>
        <pc:spChg chg="add">
          <ac:chgData name="関 啓従" userId="9ea71517a381f8e6" providerId="Windows Live" clId="Web-{DE3A5AF5-1A95-4AFB-B907-170A99465338}" dt="2022-07-15T11:12:40.947" v="46"/>
          <ac:spMkLst>
            <pc:docMk/>
            <pc:sldMk cId="1604481088" sldId="303"/>
            <ac:spMk id="16" creationId="{3558DB37-9FEE-48A2-8578-ED0401573943}"/>
          </ac:spMkLst>
        </pc:spChg>
        <pc:spChg chg="add">
          <ac:chgData name="関 啓従" userId="9ea71517a381f8e6" providerId="Windows Live" clId="Web-{DE3A5AF5-1A95-4AFB-B907-170A99465338}" dt="2022-07-15T11:12:40.947" v="46"/>
          <ac:spMkLst>
            <pc:docMk/>
            <pc:sldMk cId="1604481088" sldId="303"/>
            <ac:spMk id="17" creationId="{5F7FCCA6-00E2-4F74-A105-0D769872F243}"/>
          </ac:spMkLst>
        </pc:spChg>
        <pc:spChg chg="add">
          <ac:chgData name="関 啓従" userId="9ea71517a381f8e6" providerId="Windows Live" clId="Web-{DE3A5AF5-1A95-4AFB-B907-170A99465338}" dt="2022-07-15T11:12:40.947" v="46"/>
          <ac:spMkLst>
            <pc:docMk/>
            <pc:sldMk cId="1604481088" sldId="303"/>
            <ac:spMk id="18" creationId="{359CEC61-F44B-43B3-B40F-AE38C5AF1D5F}"/>
          </ac:spMkLst>
        </pc:spChg>
        <pc:cxnChg chg="add del">
          <ac:chgData name="関 啓従" userId="9ea71517a381f8e6" providerId="Windows Live" clId="Web-{DE3A5AF5-1A95-4AFB-B907-170A99465338}" dt="2022-07-15T11:12:40.947" v="45"/>
          <ac:cxnSpMkLst>
            <pc:docMk/>
            <pc:sldMk cId="1604481088" sldId="303"/>
            <ac:cxnSpMk id="14" creationId="{9F09C252-16FE-4557-AD6D-BB5CA773496C}"/>
          </ac:cxnSpMkLst>
        </pc:cxnChg>
      </pc:sldChg>
      <pc:sldChg chg="addSp delSp modSp new mod setBg">
        <pc:chgData name="関 啓従" userId="9ea71517a381f8e6" providerId="Windows Live" clId="Web-{DE3A5AF5-1A95-4AFB-B907-170A99465338}" dt="2022-07-15T11:44:48.166" v="227" actId="14100"/>
        <pc:sldMkLst>
          <pc:docMk/>
          <pc:sldMk cId="2386358047" sldId="304"/>
        </pc:sldMkLst>
        <pc:spChg chg="mod">
          <ac:chgData name="関 啓従" userId="9ea71517a381f8e6" providerId="Windows Live" clId="Web-{DE3A5AF5-1A95-4AFB-B907-170A99465338}" dt="2022-07-15T11:18:22.783" v="123" actId="20577"/>
          <ac:spMkLst>
            <pc:docMk/>
            <pc:sldMk cId="2386358047" sldId="304"/>
            <ac:spMk id="2" creationId="{E59C372B-D77D-FD7E-5116-BA250F7F3513}"/>
          </ac:spMkLst>
        </pc:spChg>
        <pc:spChg chg="mod">
          <ac:chgData name="関 啓従" userId="9ea71517a381f8e6" providerId="Windows Live" clId="Web-{DE3A5AF5-1A95-4AFB-B907-170A99465338}" dt="2022-07-15T11:44:48.166" v="227" actId="14100"/>
          <ac:spMkLst>
            <pc:docMk/>
            <pc:sldMk cId="2386358047" sldId="304"/>
            <ac:spMk id="3" creationId="{AC733C7F-77FB-1266-E8BD-7A5E5128D2AD}"/>
          </ac:spMkLst>
        </pc:spChg>
        <pc:spChg chg="mod">
          <ac:chgData name="関 啓従" userId="9ea71517a381f8e6" providerId="Windows Live" clId="Web-{DE3A5AF5-1A95-4AFB-B907-170A99465338}" dt="2022-07-15T11:16:00.061" v="76"/>
          <ac:spMkLst>
            <pc:docMk/>
            <pc:sldMk cId="2386358047" sldId="304"/>
            <ac:spMk id="4" creationId="{76B83792-E2F6-26EA-9E26-38C47E092703}"/>
          </ac:spMkLst>
        </pc:spChg>
        <pc:spChg chg="add del">
          <ac:chgData name="関 啓従" userId="9ea71517a381f8e6" providerId="Windows Live" clId="Web-{DE3A5AF5-1A95-4AFB-B907-170A99465338}" dt="2022-07-15T11:30:25.816" v="183"/>
          <ac:spMkLst>
            <pc:docMk/>
            <pc:sldMk cId="2386358047" sldId="304"/>
            <ac:spMk id="8" creationId="{DB37324E-8F2C-6EA8-109A-E4A0F7AB6FD4}"/>
          </ac:spMkLst>
        </pc:spChg>
        <pc:spChg chg="add">
          <ac:chgData name="関 啓従" userId="9ea71517a381f8e6" providerId="Windows Live" clId="Web-{DE3A5AF5-1A95-4AFB-B907-170A99465338}" dt="2022-07-15T11:16:00.061" v="76"/>
          <ac:spMkLst>
            <pc:docMk/>
            <pc:sldMk cId="2386358047" sldId="304"/>
            <ac:spMk id="9" creationId="{3558DB37-9FEE-48A2-8578-ED0401573943}"/>
          </ac:spMkLst>
        </pc:spChg>
        <pc:spChg chg="add del">
          <ac:chgData name="関 啓従" userId="9ea71517a381f8e6" providerId="Windows Live" clId="Web-{DE3A5AF5-1A95-4AFB-B907-170A99465338}" dt="2022-07-15T11:30:24.363" v="182"/>
          <ac:spMkLst>
            <pc:docMk/>
            <pc:sldMk cId="2386358047" sldId="304"/>
            <ac:spMk id="10" creationId="{A5E756B0-7F33-E0B2-DD60-177F7C7A9011}"/>
          </ac:spMkLst>
        </pc:spChg>
        <pc:spChg chg="add">
          <ac:chgData name="関 啓従" userId="9ea71517a381f8e6" providerId="Windows Live" clId="Web-{DE3A5AF5-1A95-4AFB-B907-170A99465338}" dt="2022-07-15T11:16:00.061" v="76"/>
          <ac:spMkLst>
            <pc:docMk/>
            <pc:sldMk cId="2386358047" sldId="304"/>
            <ac:spMk id="11" creationId="{5F7FCCA6-00E2-4F74-A105-0D769872F243}"/>
          </ac:spMkLst>
        </pc:spChg>
        <pc:spChg chg="add">
          <ac:chgData name="関 啓従" userId="9ea71517a381f8e6" providerId="Windows Live" clId="Web-{DE3A5AF5-1A95-4AFB-B907-170A99465338}" dt="2022-07-15T11:16:00.061" v="76"/>
          <ac:spMkLst>
            <pc:docMk/>
            <pc:sldMk cId="2386358047" sldId="304"/>
            <ac:spMk id="13" creationId="{9B834327-03F1-4931-8261-971373A5A694}"/>
          </ac:spMkLst>
        </pc:spChg>
        <pc:picChg chg="add mod">
          <ac:chgData name="関 啓従" userId="9ea71517a381f8e6" providerId="Windows Live" clId="Web-{DE3A5AF5-1A95-4AFB-B907-170A99465338}" dt="2022-07-15T11:24:01.744" v="129" actId="1076"/>
          <ac:picMkLst>
            <pc:docMk/>
            <pc:sldMk cId="2386358047" sldId="304"/>
            <ac:picMk id="5" creationId="{9E015ACC-53C5-8619-0FBD-6C356BB75FAB}"/>
          </ac:picMkLst>
        </pc:picChg>
        <pc:picChg chg="add mod">
          <ac:chgData name="関 啓従" userId="9ea71517a381f8e6" providerId="Windows Live" clId="Web-{DE3A5AF5-1A95-4AFB-B907-170A99465338}" dt="2022-07-15T11:24:17.120" v="131" actId="1076"/>
          <ac:picMkLst>
            <pc:docMk/>
            <pc:sldMk cId="2386358047" sldId="304"/>
            <ac:picMk id="6" creationId="{8968308F-3B99-2B12-98AC-F4055E42B60D}"/>
          </ac:picMkLst>
        </pc:picChg>
        <pc:picChg chg="add del mod">
          <ac:chgData name="関 啓従" userId="9ea71517a381f8e6" providerId="Windows Live" clId="Web-{DE3A5AF5-1A95-4AFB-B907-170A99465338}" dt="2022-07-15T11:24:57.402" v="138"/>
          <ac:picMkLst>
            <pc:docMk/>
            <pc:sldMk cId="2386358047" sldId="304"/>
            <ac:picMk id="7" creationId="{C8E882E1-E036-A7EA-513D-82DCB436F4CA}"/>
          </ac:picMkLst>
        </pc:picChg>
      </pc:sldChg>
      <pc:sldChg chg="addSp delSp modSp new mod setBg">
        <pc:chgData name="関 啓従" userId="9ea71517a381f8e6" providerId="Windows Live" clId="Web-{DE3A5AF5-1A95-4AFB-B907-170A99465338}" dt="2022-07-15T11:59:49.390" v="268"/>
        <pc:sldMkLst>
          <pc:docMk/>
          <pc:sldMk cId="2701463972" sldId="305"/>
        </pc:sldMkLst>
        <pc:spChg chg="mod">
          <ac:chgData name="関 啓従" userId="9ea71517a381f8e6" providerId="Windows Live" clId="Web-{DE3A5AF5-1A95-4AFB-B907-170A99465338}" dt="2022-07-15T11:47:21.794" v="238" actId="20577"/>
          <ac:spMkLst>
            <pc:docMk/>
            <pc:sldMk cId="2701463972" sldId="305"/>
            <ac:spMk id="2" creationId="{7ABE88C7-F317-9950-F559-4EEA4B4D42BA}"/>
          </ac:spMkLst>
        </pc:spChg>
        <pc:spChg chg="add del mod">
          <ac:chgData name="関 啓従" userId="9ea71517a381f8e6" providerId="Windows Live" clId="Web-{DE3A5AF5-1A95-4AFB-B907-170A99465338}" dt="2022-07-15T11:54:34.211" v="257" actId="20577"/>
          <ac:spMkLst>
            <pc:docMk/>
            <pc:sldMk cId="2701463972" sldId="305"/>
            <ac:spMk id="3" creationId="{56965934-8350-85F3-F0AE-87B9607EA803}"/>
          </ac:spMkLst>
        </pc:spChg>
        <pc:spChg chg="mod">
          <ac:chgData name="関 啓従" userId="9ea71517a381f8e6" providerId="Windows Live" clId="Web-{DE3A5AF5-1A95-4AFB-B907-170A99465338}" dt="2022-07-15T11:31:43.380" v="186"/>
          <ac:spMkLst>
            <pc:docMk/>
            <pc:sldMk cId="2701463972" sldId="305"/>
            <ac:spMk id="4" creationId="{866D998F-40CE-6DE0-7581-54F0A794942F}"/>
          </ac:spMkLst>
        </pc:spChg>
        <pc:spChg chg="add">
          <ac:chgData name="関 啓従" userId="9ea71517a381f8e6" providerId="Windows Live" clId="Web-{DE3A5AF5-1A95-4AFB-B907-170A99465338}" dt="2022-07-15T11:31:43.380" v="186"/>
          <ac:spMkLst>
            <pc:docMk/>
            <pc:sldMk cId="2701463972" sldId="305"/>
            <ac:spMk id="9" creationId="{3558DB37-9FEE-48A2-8578-ED0401573943}"/>
          </ac:spMkLst>
        </pc:spChg>
        <pc:spChg chg="add">
          <ac:chgData name="関 啓従" userId="9ea71517a381f8e6" providerId="Windows Live" clId="Web-{DE3A5AF5-1A95-4AFB-B907-170A99465338}" dt="2022-07-15T11:31:43.380" v="186"/>
          <ac:spMkLst>
            <pc:docMk/>
            <pc:sldMk cId="2701463972" sldId="305"/>
            <ac:spMk id="11" creationId="{5F7FCCA6-00E2-4F74-A105-0D769872F243}"/>
          </ac:spMkLst>
        </pc:spChg>
        <pc:spChg chg="add">
          <ac:chgData name="関 啓従" userId="9ea71517a381f8e6" providerId="Windows Live" clId="Web-{DE3A5AF5-1A95-4AFB-B907-170A99465338}" dt="2022-07-15T11:31:43.380" v="186"/>
          <ac:spMkLst>
            <pc:docMk/>
            <pc:sldMk cId="2701463972" sldId="305"/>
            <ac:spMk id="13" creationId="{9B834327-03F1-4931-8261-971373A5A694}"/>
          </ac:spMkLst>
        </pc:spChg>
        <pc:picChg chg="add del mod ord">
          <ac:chgData name="関 啓従" userId="9ea71517a381f8e6" providerId="Windows Live" clId="Web-{DE3A5AF5-1A95-4AFB-B907-170A99465338}" dt="2022-07-15T11:43:04.788" v="219"/>
          <ac:picMkLst>
            <pc:docMk/>
            <pc:sldMk cId="2701463972" sldId="305"/>
            <ac:picMk id="5" creationId="{BFFBD829-6494-9F1C-38FD-FEC8B7CF8898}"/>
          </ac:picMkLst>
        </pc:picChg>
        <pc:picChg chg="add mod">
          <ac:chgData name="関 啓従" userId="9ea71517a381f8e6" providerId="Windows Live" clId="Web-{DE3A5AF5-1A95-4AFB-B907-170A99465338}" dt="2022-07-15T11:46:11.386" v="237" actId="1076"/>
          <ac:picMkLst>
            <pc:docMk/>
            <pc:sldMk cId="2701463972" sldId="305"/>
            <ac:picMk id="6" creationId="{AD8B108B-7FAA-9558-89FD-181247803194}"/>
          </ac:picMkLst>
        </pc:picChg>
        <pc:picChg chg="add del mod modCrop">
          <ac:chgData name="関 啓従" userId="9ea71517a381f8e6" providerId="Windows Live" clId="Web-{DE3A5AF5-1A95-4AFB-B907-170A99465338}" dt="2022-07-15T11:59:47.374" v="267"/>
          <ac:picMkLst>
            <pc:docMk/>
            <pc:sldMk cId="2701463972" sldId="305"/>
            <ac:picMk id="7" creationId="{E6EBE06C-DF7C-899A-D4A7-2EC7BB539892}"/>
          </ac:picMkLst>
        </pc:picChg>
        <pc:picChg chg="add del mod modCrop">
          <ac:chgData name="関 啓従" userId="9ea71517a381f8e6" providerId="Windows Live" clId="Web-{DE3A5AF5-1A95-4AFB-B907-170A99465338}" dt="2022-07-15T11:59:49.390" v="268"/>
          <ac:picMkLst>
            <pc:docMk/>
            <pc:sldMk cId="2701463972" sldId="305"/>
            <ac:picMk id="8" creationId="{430984D3-D915-2F74-CF75-94D998F56511}"/>
          </ac:picMkLst>
        </pc:picChg>
      </pc:sldChg>
      <pc:sldMasterChg chg="mod modSldLayout">
        <pc:chgData name="関 啓従" userId="9ea71517a381f8e6" providerId="Windows Live" clId="Web-{DE3A5AF5-1A95-4AFB-B907-170A99465338}" dt="2022-07-15T10:52:39.714" v="10"/>
        <pc:sldMasterMkLst>
          <pc:docMk/>
          <pc:sldMasterMk cId="354603096" sldId="2147483660"/>
        </pc:sldMasterMkLst>
        <pc:sldLayoutChg chg="mod">
          <pc:chgData name="関 啓従" userId="9ea71517a381f8e6" providerId="Windows Live" clId="Web-{DE3A5AF5-1A95-4AFB-B907-170A99465338}" dt="2022-07-15T10:52:39.714" v="10"/>
          <pc:sldLayoutMkLst>
            <pc:docMk/>
            <pc:sldMasterMk cId="354603096" sldId="2147483660"/>
            <pc:sldLayoutMk cId="2623437509" sldId="2147483661"/>
          </pc:sldLayoutMkLst>
        </pc:sldLayoutChg>
        <pc:sldLayoutChg chg="mod">
          <pc:chgData name="関 啓従" userId="9ea71517a381f8e6" providerId="Windows Live" clId="Web-{DE3A5AF5-1A95-4AFB-B907-170A99465338}" dt="2022-07-15T10:52:39.714" v="10"/>
          <pc:sldLayoutMkLst>
            <pc:docMk/>
            <pc:sldMasterMk cId="354603096" sldId="2147483660"/>
            <pc:sldLayoutMk cId="2540465968" sldId="2147483662"/>
          </pc:sldLayoutMkLst>
        </pc:sldLayoutChg>
        <pc:sldLayoutChg chg="mod">
          <pc:chgData name="関 啓従" userId="9ea71517a381f8e6" providerId="Windows Live" clId="Web-{DE3A5AF5-1A95-4AFB-B907-170A99465338}" dt="2022-07-15T10:52:39.714" v="10"/>
          <pc:sldLayoutMkLst>
            <pc:docMk/>
            <pc:sldMasterMk cId="354603096" sldId="2147483660"/>
            <pc:sldLayoutMk cId="762783540" sldId="2147483663"/>
          </pc:sldLayoutMkLst>
        </pc:sldLayoutChg>
        <pc:sldLayoutChg chg="mod">
          <pc:chgData name="関 啓従" userId="9ea71517a381f8e6" providerId="Windows Live" clId="Web-{DE3A5AF5-1A95-4AFB-B907-170A99465338}" dt="2022-07-15T10:52:39.714" v="10"/>
          <pc:sldLayoutMkLst>
            <pc:docMk/>
            <pc:sldMasterMk cId="354603096" sldId="2147483660"/>
            <pc:sldLayoutMk cId="588359594" sldId="2147483664"/>
          </pc:sldLayoutMkLst>
        </pc:sldLayoutChg>
        <pc:sldLayoutChg chg="mod">
          <pc:chgData name="関 啓従" userId="9ea71517a381f8e6" providerId="Windows Live" clId="Web-{DE3A5AF5-1A95-4AFB-B907-170A99465338}" dt="2022-07-15T10:52:39.714" v="10"/>
          <pc:sldLayoutMkLst>
            <pc:docMk/>
            <pc:sldMasterMk cId="354603096" sldId="2147483660"/>
            <pc:sldLayoutMk cId="1963925727" sldId="2147483665"/>
          </pc:sldLayoutMkLst>
        </pc:sldLayoutChg>
        <pc:sldLayoutChg chg="mod">
          <pc:chgData name="関 啓従" userId="9ea71517a381f8e6" providerId="Windows Live" clId="Web-{DE3A5AF5-1A95-4AFB-B907-170A99465338}" dt="2022-07-15T10:52:39.714" v="10"/>
          <pc:sldLayoutMkLst>
            <pc:docMk/>
            <pc:sldMasterMk cId="354603096" sldId="2147483660"/>
            <pc:sldLayoutMk cId="4268543396" sldId="2147483666"/>
          </pc:sldLayoutMkLst>
        </pc:sldLayoutChg>
        <pc:sldLayoutChg chg="mod">
          <pc:chgData name="関 啓従" userId="9ea71517a381f8e6" providerId="Windows Live" clId="Web-{DE3A5AF5-1A95-4AFB-B907-170A99465338}" dt="2022-07-15T10:52:39.714" v="10"/>
          <pc:sldLayoutMkLst>
            <pc:docMk/>
            <pc:sldMasterMk cId="354603096" sldId="2147483660"/>
            <pc:sldLayoutMk cId="133393754" sldId="2147483667"/>
          </pc:sldLayoutMkLst>
        </pc:sldLayoutChg>
        <pc:sldLayoutChg chg="mod">
          <pc:chgData name="関 啓従" userId="9ea71517a381f8e6" providerId="Windows Live" clId="Web-{DE3A5AF5-1A95-4AFB-B907-170A99465338}" dt="2022-07-15T10:52:39.714" v="10"/>
          <pc:sldLayoutMkLst>
            <pc:docMk/>
            <pc:sldMasterMk cId="354603096" sldId="2147483660"/>
            <pc:sldLayoutMk cId="3771184421" sldId="2147483668"/>
          </pc:sldLayoutMkLst>
        </pc:sldLayoutChg>
        <pc:sldLayoutChg chg="mod">
          <pc:chgData name="関 啓従" userId="9ea71517a381f8e6" providerId="Windows Live" clId="Web-{DE3A5AF5-1A95-4AFB-B907-170A99465338}" dt="2022-07-15T10:52:39.714" v="10"/>
          <pc:sldLayoutMkLst>
            <pc:docMk/>
            <pc:sldMasterMk cId="354603096" sldId="2147483660"/>
            <pc:sldLayoutMk cId="1201613766" sldId="2147483669"/>
          </pc:sldLayoutMkLst>
        </pc:sldLayoutChg>
      </pc:sldMasterChg>
    </pc:docChg>
  </pc:docChgLst>
  <pc:docChgLst>
    <pc:chgData name="ゲスト ユーザー" providerId="Windows Live" clId="Web-{8F3991EA-69F4-4264-BA21-A4279E60B669}"/>
    <pc:docChg chg="modSld sldOrd">
      <pc:chgData name="ゲスト ユーザー" userId="" providerId="Windows Live" clId="Web-{8F3991EA-69F4-4264-BA21-A4279E60B669}" dt="2022-07-18T14:18:23.227" v="53" actId="20577"/>
      <pc:docMkLst>
        <pc:docMk/>
      </pc:docMkLst>
      <pc:sldChg chg="delSp modSp ord">
        <pc:chgData name="ゲスト ユーザー" userId="" providerId="Windows Live" clId="Web-{8F3991EA-69F4-4264-BA21-A4279E60B669}" dt="2022-07-18T14:18:23.227" v="53" actId="20577"/>
        <pc:sldMkLst>
          <pc:docMk/>
          <pc:sldMk cId="2910246511" sldId="307"/>
        </pc:sldMkLst>
        <pc:spChg chg="del">
          <ac:chgData name="ゲスト ユーザー" userId="" providerId="Windows Live" clId="Web-{8F3991EA-69F4-4264-BA21-A4279E60B669}" dt="2022-07-18T14:05:14.069" v="16"/>
          <ac:spMkLst>
            <pc:docMk/>
            <pc:sldMk cId="2910246511" sldId="307"/>
            <ac:spMk id="2" creationId="{9EE28186-922E-B0E5-FDC7-32DE8E10E881}"/>
          </ac:spMkLst>
        </pc:spChg>
        <pc:spChg chg="mod">
          <ac:chgData name="ゲスト ユーザー" userId="" providerId="Windows Live" clId="Web-{8F3991EA-69F4-4264-BA21-A4279E60B669}" dt="2022-07-18T14:18:23.227" v="53" actId="20577"/>
          <ac:spMkLst>
            <pc:docMk/>
            <pc:sldMk cId="2910246511" sldId="307"/>
            <ac:spMk id="3" creationId="{B6DE80B7-F16B-164B-09E8-C7B08EAB7D4B}"/>
          </ac:spMkLst>
        </pc:spChg>
      </pc:sldChg>
      <pc:sldChg chg="modSp">
        <pc:chgData name="ゲスト ユーザー" userId="" providerId="Windows Live" clId="Web-{8F3991EA-69F4-4264-BA21-A4279E60B669}" dt="2022-07-18T14:04:12.880" v="15" actId="20577"/>
        <pc:sldMkLst>
          <pc:docMk/>
          <pc:sldMk cId="2933026247" sldId="308"/>
        </pc:sldMkLst>
        <pc:spChg chg="mod">
          <ac:chgData name="ゲスト ユーザー" userId="" providerId="Windows Live" clId="Web-{8F3991EA-69F4-4264-BA21-A4279E60B669}" dt="2022-07-18T14:04:12.880" v="15" actId="20577"/>
          <ac:spMkLst>
            <pc:docMk/>
            <pc:sldMk cId="2933026247" sldId="308"/>
            <ac:spMk id="3" creationId="{2CA5F650-D85C-1844-9CAF-95BABD6FB22E}"/>
          </ac:spMkLst>
        </pc:spChg>
      </pc:sldChg>
    </pc:docChg>
  </pc:docChgLst>
  <pc:docChgLst>
    <pc:chgData name="関 啓従" userId="9ea71517a381f8e6" providerId="LiveId" clId="{584CC00C-72BE-492C-8FA2-422519B93B75}"/>
    <pc:docChg chg="undo custSel addSld delSld modSld sldOrd">
      <pc:chgData name="関 啓従" userId="9ea71517a381f8e6" providerId="LiveId" clId="{584CC00C-72BE-492C-8FA2-422519B93B75}" dt="2022-07-21T20:40:18.686" v="581" actId="1440"/>
      <pc:docMkLst>
        <pc:docMk/>
      </pc:docMkLst>
      <pc:sldChg chg="modAnim">
        <pc:chgData name="関 啓従" userId="9ea71517a381f8e6" providerId="LiveId" clId="{584CC00C-72BE-492C-8FA2-422519B93B75}" dt="2022-07-19T23:00:53.790" v="107"/>
        <pc:sldMkLst>
          <pc:docMk/>
          <pc:sldMk cId="193143965" sldId="298"/>
        </pc:sldMkLst>
      </pc:sldChg>
      <pc:sldChg chg="modSp mod">
        <pc:chgData name="関 啓従" userId="9ea71517a381f8e6" providerId="LiveId" clId="{584CC00C-72BE-492C-8FA2-422519B93B75}" dt="2022-07-19T22:59:45.862" v="103" actId="20577"/>
        <pc:sldMkLst>
          <pc:docMk/>
          <pc:sldMk cId="1093943619" sldId="302"/>
        </pc:sldMkLst>
        <pc:spChg chg="mod">
          <ac:chgData name="関 啓従" userId="9ea71517a381f8e6" providerId="LiveId" clId="{584CC00C-72BE-492C-8FA2-422519B93B75}" dt="2022-07-19T22:59:45.862" v="103" actId="20577"/>
          <ac:spMkLst>
            <pc:docMk/>
            <pc:sldMk cId="1093943619" sldId="302"/>
            <ac:spMk id="3" creationId="{50801EE6-7692-DAD2-8077-E5140B2040F3}"/>
          </ac:spMkLst>
        </pc:spChg>
      </pc:sldChg>
      <pc:sldChg chg="addSp delSp modSp mod delAnim modAnim">
        <pc:chgData name="関 啓従" userId="9ea71517a381f8e6" providerId="LiveId" clId="{584CC00C-72BE-492C-8FA2-422519B93B75}" dt="2022-07-21T20:40:18.686" v="581" actId="1440"/>
        <pc:sldMkLst>
          <pc:docMk/>
          <pc:sldMk cId="1604481088" sldId="303"/>
        </pc:sldMkLst>
        <pc:spChg chg="del">
          <ac:chgData name="関 啓従" userId="9ea71517a381f8e6" providerId="LiveId" clId="{584CC00C-72BE-492C-8FA2-422519B93B75}" dt="2022-07-19T22:55:04.490" v="16" actId="478"/>
          <ac:spMkLst>
            <pc:docMk/>
            <pc:sldMk cId="1604481088" sldId="303"/>
            <ac:spMk id="2" creationId="{06D9927C-1B57-4406-BCBD-0A4F2689D8BF}"/>
          </ac:spMkLst>
        </pc:spChg>
        <pc:spChg chg="mod">
          <ac:chgData name="関 啓従" userId="9ea71517a381f8e6" providerId="LiveId" clId="{584CC00C-72BE-492C-8FA2-422519B93B75}" dt="2022-07-21T19:05:05.587" v="135" actId="1035"/>
          <ac:spMkLst>
            <pc:docMk/>
            <pc:sldMk cId="1604481088" sldId="303"/>
            <ac:spMk id="3" creationId="{396D8E2A-2BC4-4932-E179-98C800321E3F}"/>
          </ac:spMkLst>
        </pc:spChg>
        <pc:spChg chg="add del mod">
          <ac:chgData name="関 啓従" userId="9ea71517a381f8e6" providerId="LiveId" clId="{584CC00C-72BE-492C-8FA2-422519B93B75}" dt="2022-07-19T22:55:06.800" v="17" actId="478"/>
          <ac:spMkLst>
            <pc:docMk/>
            <pc:sldMk cId="1604481088" sldId="303"/>
            <ac:spMk id="8" creationId="{9A8E78D9-A535-FFAE-757F-2D2B2E635DAD}"/>
          </ac:spMkLst>
        </pc:spChg>
        <pc:spChg chg="add del mod">
          <ac:chgData name="関 啓従" userId="9ea71517a381f8e6" providerId="LiveId" clId="{584CC00C-72BE-492C-8FA2-422519B93B75}" dt="2022-07-19T22:56:32.802" v="26" actId="478"/>
          <ac:spMkLst>
            <pc:docMk/>
            <pc:sldMk cId="1604481088" sldId="303"/>
            <ac:spMk id="9" creationId="{BD5F1F47-A168-2A09-5334-A5DEEC948A9E}"/>
          </ac:spMkLst>
        </pc:spChg>
        <pc:picChg chg="add del mod">
          <ac:chgData name="関 啓従" userId="9ea71517a381f8e6" providerId="LiveId" clId="{584CC00C-72BE-492C-8FA2-422519B93B75}" dt="2022-07-21T20:39:50.055" v="575" actId="478"/>
          <ac:picMkLst>
            <pc:docMk/>
            <pc:sldMk cId="1604481088" sldId="303"/>
            <ac:picMk id="2" creationId="{FED74E22-2AB7-DE37-776B-07B91AB8687B}"/>
          </ac:picMkLst>
        </pc:picChg>
        <pc:picChg chg="add del mod">
          <ac:chgData name="関 啓従" userId="9ea71517a381f8e6" providerId="LiveId" clId="{584CC00C-72BE-492C-8FA2-422519B93B75}" dt="2022-07-19T22:54:07.488" v="14" actId="478"/>
          <ac:picMkLst>
            <pc:docMk/>
            <pc:sldMk cId="1604481088" sldId="303"/>
            <ac:picMk id="5" creationId="{BFBEF505-4E2D-0C22-A0B1-88F6E6CCBF07}"/>
          </ac:picMkLst>
        </pc:picChg>
        <pc:picChg chg="add mod">
          <ac:chgData name="関 啓従" userId="9ea71517a381f8e6" providerId="LiveId" clId="{584CC00C-72BE-492C-8FA2-422519B93B75}" dt="2022-07-21T20:40:18.686" v="581" actId="1440"/>
          <ac:picMkLst>
            <pc:docMk/>
            <pc:sldMk cId="1604481088" sldId="303"/>
            <ac:picMk id="5" creationId="{DC57D21B-01F1-91F5-A803-63662D741607}"/>
          </ac:picMkLst>
        </pc:picChg>
        <pc:picChg chg="add del mod">
          <ac:chgData name="関 啓従" userId="9ea71517a381f8e6" providerId="LiveId" clId="{584CC00C-72BE-492C-8FA2-422519B93B75}" dt="2022-07-19T22:54:08.295" v="15" actId="478"/>
          <ac:picMkLst>
            <pc:docMk/>
            <pc:sldMk cId="1604481088" sldId="303"/>
            <ac:picMk id="6" creationId="{9DAE0194-814C-877C-9369-FE04D4810A18}"/>
          </ac:picMkLst>
        </pc:picChg>
        <pc:picChg chg="add del mod">
          <ac:chgData name="関 啓従" userId="9ea71517a381f8e6" providerId="LiveId" clId="{584CC00C-72BE-492C-8FA2-422519B93B75}" dt="2022-07-21T19:04:26.524" v="111" actId="478"/>
          <ac:picMkLst>
            <pc:docMk/>
            <pc:sldMk cId="1604481088" sldId="303"/>
            <ac:picMk id="10" creationId="{088C67B2-02C4-68AC-0C54-55A27AEF0551}"/>
          </ac:picMkLst>
        </pc:picChg>
      </pc:sldChg>
      <pc:sldChg chg="modSp mod">
        <pc:chgData name="関 啓従" userId="9ea71517a381f8e6" providerId="LiveId" clId="{584CC00C-72BE-492C-8FA2-422519B93B75}" dt="2022-07-21T19:35:01.658" v="274" actId="20577"/>
        <pc:sldMkLst>
          <pc:docMk/>
          <pc:sldMk cId="1562073488" sldId="306"/>
        </pc:sldMkLst>
        <pc:spChg chg="mod">
          <ac:chgData name="関 啓従" userId="9ea71517a381f8e6" providerId="LiveId" clId="{584CC00C-72BE-492C-8FA2-422519B93B75}" dt="2022-07-21T19:35:01.658" v="274" actId="20577"/>
          <ac:spMkLst>
            <pc:docMk/>
            <pc:sldMk cId="1562073488" sldId="306"/>
            <ac:spMk id="2" creationId="{ACD80A0F-2C02-7566-D732-01B2622489AF}"/>
          </ac:spMkLst>
        </pc:spChg>
      </pc:sldChg>
      <pc:sldChg chg="modSp mod">
        <pc:chgData name="関 啓従" userId="9ea71517a381f8e6" providerId="LiveId" clId="{584CC00C-72BE-492C-8FA2-422519B93B75}" dt="2022-07-19T23:01:45.592" v="108" actId="20577"/>
        <pc:sldMkLst>
          <pc:docMk/>
          <pc:sldMk cId="2910246511" sldId="307"/>
        </pc:sldMkLst>
        <pc:spChg chg="mod">
          <ac:chgData name="関 啓従" userId="9ea71517a381f8e6" providerId="LiveId" clId="{584CC00C-72BE-492C-8FA2-422519B93B75}" dt="2022-07-19T23:01:45.592" v="108" actId="20577"/>
          <ac:spMkLst>
            <pc:docMk/>
            <pc:sldMk cId="2910246511" sldId="307"/>
            <ac:spMk id="3" creationId="{B6DE80B7-F16B-164B-09E8-C7B08EAB7D4B}"/>
          </ac:spMkLst>
        </pc:spChg>
      </pc:sldChg>
      <pc:sldChg chg="addSp delSp modSp mod delAnim modAnim">
        <pc:chgData name="関 啓従" userId="9ea71517a381f8e6" providerId="LiveId" clId="{584CC00C-72BE-492C-8FA2-422519B93B75}" dt="2022-07-21T19:31:48.195" v="158" actId="1076"/>
        <pc:sldMkLst>
          <pc:docMk/>
          <pc:sldMk cId="2933026247" sldId="308"/>
        </pc:sldMkLst>
        <pc:spChg chg="del">
          <ac:chgData name="関 啓従" userId="9ea71517a381f8e6" providerId="LiveId" clId="{584CC00C-72BE-492C-8FA2-422519B93B75}" dt="2022-07-21T19:31:24.382" v="152" actId="478"/>
          <ac:spMkLst>
            <pc:docMk/>
            <pc:sldMk cId="2933026247" sldId="308"/>
            <ac:spMk id="2" creationId="{DC7B3C8C-DDB8-6291-9877-00AFE037B5A6}"/>
          </ac:spMkLst>
        </pc:spChg>
        <pc:spChg chg="add del mod">
          <ac:chgData name="関 啓従" userId="9ea71517a381f8e6" providerId="LiveId" clId="{584CC00C-72BE-492C-8FA2-422519B93B75}" dt="2022-07-21T19:31:28.778" v="154" actId="478"/>
          <ac:spMkLst>
            <pc:docMk/>
            <pc:sldMk cId="2933026247" sldId="308"/>
            <ac:spMk id="11" creationId="{A62D79B6-913D-440C-C3BB-4669108E60CD}"/>
          </ac:spMkLst>
        </pc:spChg>
        <pc:spChg chg="add mod">
          <ac:chgData name="関 啓従" userId="9ea71517a381f8e6" providerId="LiveId" clId="{584CC00C-72BE-492C-8FA2-422519B93B75}" dt="2022-07-21T19:31:24.981" v="153"/>
          <ac:spMkLst>
            <pc:docMk/>
            <pc:sldMk cId="2933026247" sldId="308"/>
            <ac:spMk id="12" creationId="{9A9FEF75-08E4-2E9A-A7E4-3C4118491135}"/>
          </ac:spMkLst>
        </pc:spChg>
        <pc:grpChg chg="mod">
          <ac:chgData name="関 啓従" userId="9ea71517a381f8e6" providerId="LiveId" clId="{584CC00C-72BE-492C-8FA2-422519B93B75}" dt="2022-07-21T19:31:41.541" v="155" actId="1076"/>
          <ac:grpSpMkLst>
            <pc:docMk/>
            <pc:sldMk cId="2933026247" sldId="308"/>
            <ac:grpSpMk id="5" creationId="{68C19539-8357-625A-6936-53889AD7FA65}"/>
          </ac:grpSpMkLst>
        </pc:grpChg>
        <pc:picChg chg="mod">
          <ac:chgData name="関 啓従" userId="9ea71517a381f8e6" providerId="LiveId" clId="{584CC00C-72BE-492C-8FA2-422519B93B75}" dt="2022-07-21T19:31:48.195" v="158" actId="1076"/>
          <ac:picMkLst>
            <pc:docMk/>
            <pc:sldMk cId="2933026247" sldId="308"/>
            <ac:picMk id="3" creationId="{753A04D2-47B8-5736-3662-8F01FDCAE8A6}"/>
          </ac:picMkLst>
        </pc:picChg>
        <pc:picChg chg="del">
          <ac:chgData name="関 啓従" userId="9ea71517a381f8e6" providerId="LiveId" clId="{584CC00C-72BE-492C-8FA2-422519B93B75}" dt="2022-07-21T19:29:59.703" v="137" actId="478"/>
          <ac:picMkLst>
            <pc:docMk/>
            <pc:sldMk cId="2933026247" sldId="308"/>
            <ac:picMk id="6" creationId="{74FADA4E-1CB9-A977-37D7-CBEE7DE7817A}"/>
          </ac:picMkLst>
        </pc:picChg>
        <pc:picChg chg="add mod">
          <ac:chgData name="関 啓従" userId="9ea71517a381f8e6" providerId="LiveId" clId="{584CC00C-72BE-492C-8FA2-422519B93B75}" dt="2022-07-21T19:31:42.922" v="156" actId="1076"/>
          <ac:picMkLst>
            <pc:docMk/>
            <pc:sldMk cId="2933026247" sldId="308"/>
            <ac:picMk id="7" creationId="{DAEC499D-F4A9-D145-2B77-1C69377DAF97}"/>
          </ac:picMkLst>
        </pc:picChg>
        <pc:picChg chg="mod modCrop">
          <ac:chgData name="関 啓従" userId="9ea71517a381f8e6" providerId="LiveId" clId="{584CC00C-72BE-492C-8FA2-422519B93B75}" dt="2022-07-19T23:02:26.578" v="109" actId="732"/>
          <ac:picMkLst>
            <pc:docMk/>
            <pc:sldMk cId="2933026247" sldId="308"/>
            <ac:picMk id="8" creationId="{BFE27EEE-9297-6B70-FF1C-A31DA72FB0D3}"/>
          </ac:picMkLst>
        </pc:picChg>
      </pc:sldChg>
      <pc:sldChg chg="addSp delSp modSp mod">
        <pc:chgData name="関 啓従" userId="9ea71517a381f8e6" providerId="LiveId" clId="{584CC00C-72BE-492C-8FA2-422519B93B75}" dt="2022-07-21T20:12:05.711" v="574" actId="20577"/>
        <pc:sldMkLst>
          <pc:docMk/>
          <pc:sldMk cId="2185160444" sldId="309"/>
        </pc:sldMkLst>
        <pc:spChg chg="del mod">
          <ac:chgData name="関 啓従" userId="9ea71517a381f8e6" providerId="LiveId" clId="{584CC00C-72BE-492C-8FA2-422519B93B75}" dt="2022-07-21T20:11:44.390" v="567" actId="478"/>
          <ac:spMkLst>
            <pc:docMk/>
            <pc:sldMk cId="2185160444" sldId="309"/>
            <ac:spMk id="5" creationId="{FD5C349B-538B-E522-95AD-D0F023554B07}"/>
          </ac:spMkLst>
        </pc:spChg>
        <pc:spChg chg="add del mod">
          <ac:chgData name="関 啓従" userId="9ea71517a381f8e6" providerId="LiveId" clId="{584CC00C-72BE-492C-8FA2-422519B93B75}" dt="2022-07-21T20:11:39.229" v="565"/>
          <ac:spMkLst>
            <pc:docMk/>
            <pc:sldMk cId="2185160444" sldId="309"/>
            <ac:spMk id="6" creationId="{32506F7B-419A-8E37-BDE5-DCE74B8D7105}"/>
          </ac:spMkLst>
        </pc:spChg>
        <pc:spChg chg="add mod">
          <ac:chgData name="関 啓従" userId="9ea71517a381f8e6" providerId="LiveId" clId="{584CC00C-72BE-492C-8FA2-422519B93B75}" dt="2022-07-21T20:12:05.711" v="574" actId="20577"/>
          <ac:spMkLst>
            <pc:docMk/>
            <pc:sldMk cId="2185160444" sldId="309"/>
            <ac:spMk id="7" creationId="{E69B5C11-41FF-D73C-2CD9-7E9C1EE8DD0D}"/>
          </ac:spMkLst>
        </pc:spChg>
      </pc:sldChg>
      <pc:sldChg chg="addSp delSp modSp mod">
        <pc:chgData name="関 啓従" userId="9ea71517a381f8e6" providerId="LiveId" clId="{584CC00C-72BE-492C-8FA2-422519B93B75}" dt="2022-07-21T20:10:01.929" v="550" actId="14100"/>
        <pc:sldMkLst>
          <pc:docMk/>
          <pc:sldMk cId="2823679708" sldId="310"/>
        </pc:sldMkLst>
        <pc:spChg chg="del">
          <ac:chgData name="関 啓従" userId="9ea71517a381f8e6" providerId="LiveId" clId="{584CC00C-72BE-492C-8FA2-422519B93B75}" dt="2022-07-21T20:09:29.059" v="545" actId="478"/>
          <ac:spMkLst>
            <pc:docMk/>
            <pc:sldMk cId="2823679708" sldId="310"/>
            <ac:spMk id="5" creationId="{111A3DFA-4235-4F21-D8E2-2D9368DB1B47}"/>
          </ac:spMkLst>
        </pc:spChg>
        <pc:spChg chg="add mod">
          <ac:chgData name="関 啓従" userId="9ea71517a381f8e6" providerId="LiveId" clId="{584CC00C-72BE-492C-8FA2-422519B93B75}" dt="2022-07-21T20:09:56.146" v="549"/>
          <ac:spMkLst>
            <pc:docMk/>
            <pc:sldMk cId="2823679708" sldId="310"/>
            <ac:spMk id="6" creationId="{B03B8AC3-6207-D4B0-981C-1E93C8F005CB}"/>
          </ac:spMkLst>
        </pc:spChg>
        <pc:spChg chg="mod">
          <ac:chgData name="関 啓従" userId="9ea71517a381f8e6" providerId="LiveId" clId="{584CC00C-72BE-492C-8FA2-422519B93B75}" dt="2022-07-21T20:10:01.929" v="550" actId="14100"/>
          <ac:spMkLst>
            <pc:docMk/>
            <pc:sldMk cId="2823679708" sldId="310"/>
            <ac:spMk id="8" creationId="{629829FD-EFFE-4DCF-4276-09DFA5DE9970}"/>
          </ac:spMkLst>
        </pc:spChg>
      </pc:sldChg>
      <pc:sldChg chg="new del ord setBg">
        <pc:chgData name="関 啓従" userId="9ea71517a381f8e6" providerId="LiveId" clId="{584CC00C-72BE-492C-8FA2-422519B93B75}" dt="2022-07-21T19:32:14.142" v="163" actId="47"/>
        <pc:sldMkLst>
          <pc:docMk/>
          <pc:sldMk cId="420441800" sldId="311"/>
        </pc:sldMkLst>
      </pc:sldChg>
      <pc:sldChg chg="addSp delSp modSp add mod setBg">
        <pc:chgData name="関 啓従" userId="9ea71517a381f8e6" providerId="LiveId" clId="{584CC00C-72BE-492C-8FA2-422519B93B75}" dt="2022-07-21T20:11:27.602" v="563"/>
        <pc:sldMkLst>
          <pc:docMk/>
          <pc:sldMk cId="3796037692" sldId="311"/>
        </pc:sldMkLst>
        <pc:spChg chg="del mod">
          <ac:chgData name="関 啓従" userId="9ea71517a381f8e6" providerId="LiveId" clId="{584CC00C-72BE-492C-8FA2-422519B93B75}" dt="2022-07-21T19:41:00.147" v="533" actId="478"/>
          <ac:spMkLst>
            <pc:docMk/>
            <pc:sldMk cId="3796037692" sldId="311"/>
            <ac:spMk id="2" creationId="{E59C372B-D77D-FD7E-5116-BA250F7F3513}"/>
          </ac:spMkLst>
        </pc:spChg>
        <pc:spChg chg="del mod">
          <ac:chgData name="関 啓従" userId="9ea71517a381f8e6" providerId="LiveId" clId="{584CC00C-72BE-492C-8FA2-422519B93B75}" dt="2022-07-21T19:41:51.884" v="537" actId="478"/>
          <ac:spMkLst>
            <pc:docMk/>
            <pc:sldMk cId="3796037692" sldId="311"/>
            <ac:spMk id="3" creationId="{AC733C7F-77FB-1266-E8BD-7A5E5128D2AD}"/>
          </ac:spMkLst>
        </pc:spChg>
        <pc:spChg chg="add del">
          <ac:chgData name="関 啓従" userId="9ea71517a381f8e6" providerId="LiveId" clId="{584CC00C-72BE-492C-8FA2-422519B93B75}" dt="2022-07-21T20:10:22.653" v="552" actId="22"/>
          <ac:spMkLst>
            <pc:docMk/>
            <pc:sldMk cId="3796037692" sldId="311"/>
            <ac:spMk id="6" creationId="{079C8E8E-1381-F778-5B11-69EFE1086E21}"/>
          </ac:spMkLst>
        </pc:spChg>
        <pc:spChg chg="add del">
          <ac:chgData name="関 啓従" userId="9ea71517a381f8e6" providerId="LiveId" clId="{584CC00C-72BE-492C-8FA2-422519B93B75}" dt="2022-07-21T20:10:27.218" v="554" actId="22"/>
          <ac:spMkLst>
            <pc:docMk/>
            <pc:sldMk cId="3796037692" sldId="311"/>
            <ac:spMk id="8" creationId="{BC6865B6-E2A7-4214-3B43-5E6DC3693B1C}"/>
          </ac:spMkLst>
        </pc:spChg>
        <pc:spChg chg="add del">
          <ac:chgData name="関 啓従" userId="9ea71517a381f8e6" providerId="LiveId" clId="{584CC00C-72BE-492C-8FA2-422519B93B75}" dt="2022-07-21T19:40:45.122" v="531" actId="22"/>
          <ac:spMkLst>
            <pc:docMk/>
            <pc:sldMk cId="3796037692" sldId="311"/>
            <ac:spMk id="8" creationId="{D215487A-F81C-A553-F2DC-8270ACD88CE9}"/>
          </ac:spMkLst>
        </pc:spChg>
        <pc:spChg chg="add del mod">
          <ac:chgData name="関 啓従" userId="9ea71517a381f8e6" providerId="LiveId" clId="{584CC00C-72BE-492C-8FA2-422519B93B75}" dt="2022-07-21T20:11:25.267" v="562" actId="478"/>
          <ac:spMkLst>
            <pc:docMk/>
            <pc:sldMk cId="3796037692" sldId="311"/>
            <ac:spMk id="9" creationId="{19DAE0F7-E809-8D79-C5AD-99077E31E215}"/>
          </ac:spMkLst>
        </pc:spChg>
        <pc:spChg chg="add mod">
          <ac:chgData name="関 啓従" userId="9ea71517a381f8e6" providerId="LiveId" clId="{584CC00C-72BE-492C-8FA2-422519B93B75}" dt="2022-07-21T20:11:27.602" v="563"/>
          <ac:spMkLst>
            <pc:docMk/>
            <pc:sldMk cId="3796037692" sldId="311"/>
            <ac:spMk id="11" creationId="{07F94F52-88B4-8474-0EFA-9C8EF4F951FE}"/>
          </ac:spMkLst>
        </pc:spChg>
        <pc:spChg chg="add del mod">
          <ac:chgData name="関 啓従" userId="9ea71517a381f8e6" providerId="LiveId" clId="{584CC00C-72BE-492C-8FA2-422519B93B75}" dt="2022-07-21T19:41:05.174" v="534" actId="478"/>
          <ac:spMkLst>
            <pc:docMk/>
            <pc:sldMk cId="3796037692" sldId="311"/>
            <ac:spMk id="11" creationId="{13B5ECD1-592C-837D-0C84-61CE09815103}"/>
          </ac:spMkLst>
        </pc:spChg>
        <pc:spChg chg="add mod">
          <ac:chgData name="関 啓従" userId="9ea71517a381f8e6" providerId="LiveId" clId="{584CC00C-72BE-492C-8FA2-422519B93B75}" dt="2022-07-21T19:42:02.543" v="544" actId="27636"/>
          <ac:spMkLst>
            <pc:docMk/>
            <pc:sldMk cId="3796037692" sldId="311"/>
            <ac:spMk id="12" creationId="{31ADCDCC-1AEB-CA65-29FB-F6C5AADEBDC8}"/>
          </ac:spMkLst>
        </pc:spChg>
        <pc:spChg chg="add del mod">
          <ac:chgData name="関 啓従" userId="9ea71517a381f8e6" providerId="LiveId" clId="{584CC00C-72BE-492C-8FA2-422519B93B75}" dt="2022-07-21T19:41:54.840" v="538" actId="478"/>
          <ac:spMkLst>
            <pc:docMk/>
            <pc:sldMk cId="3796037692" sldId="311"/>
            <ac:spMk id="14" creationId="{9A40A9C2-1434-DB29-4BC3-4B034BC6B892}"/>
          </ac:spMkLst>
        </pc:spChg>
        <pc:picChg chg="del">
          <ac:chgData name="関 啓従" userId="9ea71517a381f8e6" providerId="LiveId" clId="{584CC00C-72BE-492C-8FA2-422519B93B75}" dt="2022-07-21T19:37:58.467" v="474" actId="478"/>
          <ac:picMkLst>
            <pc:docMk/>
            <pc:sldMk cId="3796037692" sldId="311"/>
            <ac:picMk id="5" creationId="{9E015ACC-53C5-8619-0FBD-6C356BB75FAB}"/>
          </ac:picMkLst>
        </pc:picChg>
        <pc:picChg chg="del">
          <ac:chgData name="関 啓従" userId="9ea71517a381f8e6" providerId="LiveId" clId="{584CC00C-72BE-492C-8FA2-422519B93B75}" dt="2022-07-21T19:38:00.563" v="475" actId="478"/>
          <ac:picMkLst>
            <pc:docMk/>
            <pc:sldMk cId="3796037692" sldId="311"/>
            <ac:picMk id="6" creationId="{8968308F-3B99-2B12-98AC-F4055E42B60D}"/>
          </ac:picMkLst>
        </pc:picChg>
        <pc:picChg chg="add del">
          <ac:chgData name="関 啓従" userId="9ea71517a381f8e6" providerId="LiveId" clId="{584CC00C-72BE-492C-8FA2-422519B93B75}" dt="2022-07-21T20:10:32.106" v="556" actId="22"/>
          <ac:picMkLst>
            <pc:docMk/>
            <pc:sldMk cId="3796037692" sldId="311"/>
            <ac:picMk id="7" creationId="{45B4557E-4337-E5FF-1F50-FC40FE0EF966}"/>
          </ac:picMkLst>
        </pc:picChg>
      </pc:sldChg>
    </pc:docChg>
  </pc:docChgLst>
  <pc:docChgLst>
    <pc:chgData name="関 啓従" userId="9ea71517a381f8e6" providerId="Windows Live" clId="Web-{59C85182-C4D4-41A1-92BB-AA5DEFD40685}"/>
    <pc:docChg chg="addSld modSld">
      <pc:chgData name="関 啓従" userId="9ea71517a381f8e6" providerId="Windows Live" clId="Web-{59C85182-C4D4-41A1-92BB-AA5DEFD40685}" dt="2022-07-15T10:31:04.292" v="23" actId="20577"/>
      <pc:docMkLst>
        <pc:docMk/>
      </pc:docMkLst>
      <pc:sldChg chg="addSp delSp modSp">
        <pc:chgData name="関 啓従" userId="9ea71517a381f8e6" providerId="Windows Live" clId="Web-{59C85182-C4D4-41A1-92BB-AA5DEFD40685}" dt="2022-07-15T10:20:17.028" v="8" actId="20577"/>
        <pc:sldMkLst>
          <pc:docMk/>
          <pc:sldMk cId="2314471710" sldId="301"/>
        </pc:sldMkLst>
        <pc:spChg chg="mod">
          <ac:chgData name="関 啓従" userId="9ea71517a381f8e6" providerId="Windows Live" clId="Web-{59C85182-C4D4-41A1-92BB-AA5DEFD40685}" dt="2022-07-15T10:20:17.028" v="8" actId="20577"/>
          <ac:spMkLst>
            <pc:docMk/>
            <pc:sldMk cId="2314471710" sldId="301"/>
            <ac:spMk id="2" creationId="{C57A1C6F-16D5-D047-88F4-AC47A6FC79D2}"/>
          </ac:spMkLst>
        </pc:spChg>
        <pc:spChg chg="add del">
          <ac:chgData name="関 啓従" userId="9ea71517a381f8e6" providerId="Windows Live" clId="Web-{59C85182-C4D4-41A1-92BB-AA5DEFD40685}" dt="2022-07-15T10:18:42.198" v="1"/>
          <ac:spMkLst>
            <pc:docMk/>
            <pc:sldMk cId="2314471710" sldId="301"/>
            <ac:spMk id="3" creationId="{13ABED7A-2BD2-839A-20D0-AD1F8534DA61}"/>
          </ac:spMkLst>
        </pc:spChg>
      </pc:sldChg>
      <pc:sldChg chg="addSp modSp new mod setBg">
        <pc:chgData name="関 啓従" userId="9ea71517a381f8e6" providerId="Windows Live" clId="Web-{59C85182-C4D4-41A1-92BB-AA5DEFD40685}" dt="2022-07-15T10:31:04.292" v="23" actId="20577"/>
        <pc:sldMkLst>
          <pc:docMk/>
          <pc:sldMk cId="1093943619" sldId="302"/>
        </pc:sldMkLst>
        <pc:spChg chg="mod">
          <ac:chgData name="関 啓従" userId="9ea71517a381f8e6" providerId="Windows Live" clId="Web-{59C85182-C4D4-41A1-92BB-AA5DEFD40685}" dt="2022-07-15T10:31:04.292" v="23" actId="20577"/>
          <ac:spMkLst>
            <pc:docMk/>
            <pc:sldMk cId="1093943619" sldId="302"/>
            <ac:spMk id="2" creationId="{E81A3E6F-D482-B049-1BED-BBF2C9B1DA2C}"/>
          </ac:spMkLst>
        </pc:spChg>
        <pc:spChg chg="mod">
          <ac:chgData name="関 啓従" userId="9ea71517a381f8e6" providerId="Windows Live" clId="Web-{59C85182-C4D4-41A1-92BB-AA5DEFD40685}" dt="2022-07-15T10:22:09.593" v="10"/>
          <ac:spMkLst>
            <pc:docMk/>
            <pc:sldMk cId="1093943619" sldId="302"/>
            <ac:spMk id="3" creationId="{50801EE6-7692-DAD2-8077-E5140B2040F3}"/>
          </ac:spMkLst>
        </pc:spChg>
        <pc:spChg chg="add">
          <ac:chgData name="関 啓従" userId="9ea71517a381f8e6" providerId="Windows Live" clId="Web-{59C85182-C4D4-41A1-92BB-AA5DEFD40685}" dt="2022-07-15T10:22:09.593" v="10"/>
          <ac:spMkLst>
            <pc:docMk/>
            <pc:sldMk cId="1093943619" sldId="302"/>
            <ac:spMk id="8" creationId="{3558DB37-9FEE-48A2-8578-ED0401573943}"/>
          </ac:spMkLst>
        </pc:spChg>
        <pc:spChg chg="add">
          <ac:chgData name="関 啓従" userId="9ea71517a381f8e6" providerId="Windows Live" clId="Web-{59C85182-C4D4-41A1-92BB-AA5DEFD40685}" dt="2022-07-15T10:22:09.593" v="10"/>
          <ac:spMkLst>
            <pc:docMk/>
            <pc:sldMk cId="1093943619" sldId="302"/>
            <ac:spMk id="10" creationId="{5F7FCCA6-00E2-4F74-A105-0D769872F243}"/>
          </ac:spMkLst>
        </pc:spChg>
        <pc:spChg chg="add">
          <ac:chgData name="関 啓従" userId="9ea71517a381f8e6" providerId="Windows Live" clId="Web-{59C85182-C4D4-41A1-92BB-AA5DEFD40685}" dt="2022-07-15T10:22:09.593" v="10"/>
          <ac:spMkLst>
            <pc:docMk/>
            <pc:sldMk cId="1093943619" sldId="302"/>
            <ac:spMk id="12" creationId="{359CEC61-F44B-43B3-B40F-AE38C5AF1D5F}"/>
          </ac:spMkLst>
        </pc:spChg>
      </pc:sldChg>
    </pc:docChg>
  </pc:docChgLst>
  <pc:docChgLst>
    <pc:chgData name="関 啓従" userId="9ea71517a381f8e6" providerId="Windows Live" clId="Web-{136642D4-3A7D-41AB-A408-08B6D974DAC5}"/>
    <pc:docChg chg="addSld modSld">
      <pc:chgData name="関 啓従" userId="9ea71517a381f8e6" providerId="Windows Live" clId="Web-{136642D4-3A7D-41AB-A408-08B6D974DAC5}" dt="2022-07-15T10:17:29.989" v="53" actId="20577"/>
      <pc:docMkLst>
        <pc:docMk/>
      </pc:docMkLst>
      <pc:sldChg chg="addSp delSp modSp addAnim">
        <pc:chgData name="関 啓従" userId="9ea71517a381f8e6" providerId="Windows Live" clId="Web-{136642D4-3A7D-41AB-A408-08B6D974DAC5}" dt="2022-07-15T10:15:58.205" v="43" actId="20577"/>
        <pc:sldMkLst>
          <pc:docMk/>
          <pc:sldMk cId="193143965" sldId="298"/>
        </pc:sldMkLst>
        <pc:spChg chg="mod">
          <ac:chgData name="関 啓従" userId="9ea71517a381f8e6" providerId="Windows Live" clId="Web-{136642D4-3A7D-41AB-A408-08B6D974DAC5}" dt="2022-07-15T10:14:42.797" v="11" actId="20577"/>
          <ac:spMkLst>
            <pc:docMk/>
            <pc:sldMk cId="193143965" sldId="298"/>
            <ac:spMk id="2" creationId="{9AB2EA78-AEB3-469B-9025-3B17201A457B}"/>
          </ac:spMkLst>
        </pc:spChg>
        <pc:spChg chg="mod">
          <ac:chgData name="関 啓従" userId="9ea71517a381f8e6" providerId="Windows Live" clId="Web-{136642D4-3A7D-41AB-A408-08B6D974DAC5}" dt="2022-07-15T10:15:58.205" v="43" actId="20577"/>
          <ac:spMkLst>
            <pc:docMk/>
            <pc:sldMk cId="193143965" sldId="298"/>
            <ac:spMk id="3" creationId="{255E1F2F-E259-4EA8-9FFD-3A10AF541859}"/>
          </ac:spMkLst>
        </pc:spChg>
        <pc:spChg chg="del">
          <ac:chgData name="関 啓従" userId="9ea71517a381f8e6" providerId="Windows Live" clId="Web-{136642D4-3A7D-41AB-A408-08B6D974DAC5}" dt="2022-07-15T10:07:28.409" v="0"/>
          <ac:spMkLst>
            <pc:docMk/>
            <pc:sldMk cId="193143965" sldId="298"/>
            <ac:spMk id="33" creationId="{2FDF0794-1B86-42B2-B8C7-F60123E638ED}"/>
          </ac:spMkLst>
        </pc:spChg>
        <pc:spChg chg="del">
          <ac:chgData name="関 啓従" userId="9ea71517a381f8e6" providerId="Windows Live" clId="Web-{136642D4-3A7D-41AB-A408-08B6D974DAC5}" dt="2022-07-15T10:07:28.409" v="0"/>
          <ac:spMkLst>
            <pc:docMk/>
            <pc:sldMk cId="193143965" sldId="298"/>
            <ac:spMk id="35" creationId="{C5373426-E26E-431D-959C-5DB96C0B6208}"/>
          </ac:spMkLst>
        </pc:spChg>
        <pc:spChg chg="del">
          <ac:chgData name="関 啓従" userId="9ea71517a381f8e6" providerId="Windows Live" clId="Web-{136642D4-3A7D-41AB-A408-08B6D974DAC5}" dt="2022-07-15T10:07:28.409" v="0"/>
          <ac:spMkLst>
            <pc:docMk/>
            <pc:sldMk cId="193143965" sldId="298"/>
            <ac:spMk id="39" creationId="{EDC90921-9082-491B-940E-827D679F3478}"/>
          </ac:spMkLst>
        </pc:spChg>
        <pc:spChg chg="add">
          <ac:chgData name="関 啓従" userId="9ea71517a381f8e6" providerId="Windows Live" clId="Web-{136642D4-3A7D-41AB-A408-08B6D974DAC5}" dt="2022-07-15T10:07:28.409" v="0"/>
          <ac:spMkLst>
            <pc:docMk/>
            <pc:sldMk cId="193143965" sldId="298"/>
            <ac:spMk id="44" creationId="{6482F060-A4AF-4E0B-B364-7C6BA4AE9C03}"/>
          </ac:spMkLst>
        </pc:spChg>
        <pc:picChg chg="mod ord">
          <ac:chgData name="関 啓従" userId="9ea71517a381f8e6" providerId="Windows Live" clId="Web-{136642D4-3A7D-41AB-A408-08B6D974DAC5}" dt="2022-07-15T10:07:28.409" v="0"/>
          <ac:picMkLst>
            <pc:docMk/>
            <pc:sldMk cId="193143965" sldId="298"/>
            <ac:picMk id="4" creationId="{65810330-F0B5-43C9-BC34-094FFB5C0529}"/>
          </ac:picMkLst>
        </pc:picChg>
        <pc:cxnChg chg="del">
          <ac:chgData name="関 啓従" userId="9ea71517a381f8e6" providerId="Windows Live" clId="Web-{136642D4-3A7D-41AB-A408-08B6D974DAC5}" dt="2022-07-15T10:07:28.409" v="0"/>
          <ac:cxnSpMkLst>
            <pc:docMk/>
            <pc:sldMk cId="193143965" sldId="298"/>
            <ac:cxnSpMk id="37" creationId="{96D07482-83A3-4451-943C-B46961082957}"/>
          </ac:cxnSpMkLst>
        </pc:cxnChg>
        <pc:cxnChg chg="add">
          <ac:chgData name="関 啓従" userId="9ea71517a381f8e6" providerId="Windows Live" clId="Web-{136642D4-3A7D-41AB-A408-08B6D974DAC5}" dt="2022-07-15T10:07:28.409" v="0"/>
          <ac:cxnSpMkLst>
            <pc:docMk/>
            <pc:sldMk cId="193143965" sldId="298"/>
            <ac:cxnSpMk id="46" creationId="{B9EB6DAA-2F0C-43D5-A577-15D5D2C4E3F5}"/>
          </ac:cxnSpMkLst>
        </pc:cxnChg>
      </pc:sldChg>
      <pc:sldChg chg="addSp delSp modSp new mod setBg setClrOvrMap">
        <pc:chgData name="関 啓従" userId="9ea71517a381f8e6" providerId="Windows Live" clId="Web-{136642D4-3A7D-41AB-A408-08B6D974DAC5}" dt="2022-07-15T10:17:29.989" v="53" actId="20577"/>
        <pc:sldMkLst>
          <pc:docMk/>
          <pc:sldMk cId="2314471710" sldId="301"/>
        </pc:sldMkLst>
        <pc:spChg chg="mod">
          <ac:chgData name="関 啓従" userId="9ea71517a381f8e6" providerId="Windows Live" clId="Web-{136642D4-3A7D-41AB-A408-08B6D974DAC5}" dt="2022-07-15T10:17:29.989" v="53" actId="20577"/>
          <ac:spMkLst>
            <pc:docMk/>
            <pc:sldMk cId="2314471710" sldId="301"/>
            <ac:spMk id="2" creationId="{C57A1C6F-16D5-D047-88F4-AC47A6FC79D2}"/>
          </ac:spMkLst>
        </pc:spChg>
        <pc:spChg chg="del mod">
          <ac:chgData name="関 啓従" userId="9ea71517a381f8e6" providerId="Windows Live" clId="Web-{136642D4-3A7D-41AB-A408-08B6D974DAC5}" dt="2022-07-15T10:17:24.395" v="52"/>
          <ac:spMkLst>
            <pc:docMk/>
            <pc:sldMk cId="2314471710" sldId="301"/>
            <ac:spMk id="3" creationId="{39FBAA3E-6A33-D71A-AE42-FF07AB773132}"/>
          </ac:spMkLst>
        </pc:spChg>
        <pc:spChg chg="add del">
          <ac:chgData name="関 啓従" userId="9ea71517a381f8e6" providerId="Windows Live" clId="Web-{136642D4-3A7D-41AB-A408-08B6D974DAC5}" dt="2022-07-15T10:16:13.721" v="46"/>
          <ac:spMkLst>
            <pc:docMk/>
            <pc:sldMk cId="2314471710" sldId="301"/>
            <ac:spMk id="8" creationId="{3558DB37-9FEE-48A2-8578-ED0401573943}"/>
          </ac:spMkLst>
        </pc:spChg>
        <pc:spChg chg="add del">
          <ac:chgData name="関 啓従" userId="9ea71517a381f8e6" providerId="Windows Live" clId="Web-{136642D4-3A7D-41AB-A408-08B6D974DAC5}" dt="2022-07-15T10:16:13.721" v="46"/>
          <ac:spMkLst>
            <pc:docMk/>
            <pc:sldMk cId="2314471710" sldId="301"/>
            <ac:spMk id="10" creationId="{5F7FCCA6-00E2-4F74-A105-0D769872F243}"/>
          </ac:spMkLst>
        </pc:spChg>
        <pc:spChg chg="add del">
          <ac:chgData name="関 啓従" userId="9ea71517a381f8e6" providerId="Windows Live" clId="Web-{136642D4-3A7D-41AB-A408-08B6D974DAC5}" dt="2022-07-15T10:16:13.721" v="46"/>
          <ac:spMkLst>
            <pc:docMk/>
            <pc:sldMk cId="2314471710" sldId="301"/>
            <ac:spMk id="12" creationId="{359CEC61-F44B-43B3-B40F-AE38C5AF1D5F}"/>
          </ac:spMkLst>
        </pc:spChg>
        <pc:spChg chg="add del">
          <ac:chgData name="関 啓従" userId="9ea71517a381f8e6" providerId="Windows Live" clId="Web-{136642D4-3A7D-41AB-A408-08B6D974DAC5}" dt="2022-07-15T10:17:24.395" v="52"/>
          <ac:spMkLst>
            <pc:docMk/>
            <pc:sldMk cId="2314471710" sldId="301"/>
            <ac:spMk id="14" creationId="{3558DB37-9FEE-48A2-8578-ED0401573943}"/>
          </ac:spMkLst>
        </pc:spChg>
        <pc:spChg chg="add del">
          <ac:chgData name="関 啓従" userId="9ea71517a381f8e6" providerId="Windows Live" clId="Web-{136642D4-3A7D-41AB-A408-08B6D974DAC5}" dt="2022-07-15T10:17:24.395" v="52"/>
          <ac:spMkLst>
            <pc:docMk/>
            <pc:sldMk cId="2314471710" sldId="301"/>
            <ac:spMk id="15" creationId="{5F7FCCA6-00E2-4F74-A105-0D769872F243}"/>
          </ac:spMkLst>
        </pc:spChg>
        <pc:spChg chg="add del">
          <ac:chgData name="関 啓従" userId="9ea71517a381f8e6" providerId="Windows Live" clId="Web-{136642D4-3A7D-41AB-A408-08B6D974DAC5}" dt="2022-07-15T10:17:24.395" v="52"/>
          <ac:spMkLst>
            <pc:docMk/>
            <pc:sldMk cId="2314471710" sldId="301"/>
            <ac:spMk id="16" creationId="{9B834327-03F1-4931-8261-971373A5A694}"/>
          </ac:spMkLst>
        </pc:spChg>
        <pc:spChg chg="add">
          <ac:chgData name="関 啓従" userId="9ea71517a381f8e6" providerId="Windows Live" clId="Web-{136642D4-3A7D-41AB-A408-08B6D974DAC5}" dt="2022-07-15T10:17:24.395" v="52"/>
          <ac:spMkLst>
            <pc:docMk/>
            <pc:sldMk cId="2314471710" sldId="301"/>
            <ac:spMk id="21" creationId="{39E3965E-AC41-4711-9D10-E25ABB132D86}"/>
          </ac:spMkLst>
        </pc:spChg>
        <pc:spChg chg="add">
          <ac:chgData name="関 啓従" userId="9ea71517a381f8e6" providerId="Windows Live" clId="Web-{136642D4-3A7D-41AB-A408-08B6D974DAC5}" dt="2022-07-15T10:17:24.395" v="52"/>
          <ac:spMkLst>
            <pc:docMk/>
            <pc:sldMk cId="2314471710" sldId="301"/>
            <ac:spMk id="25" creationId="{8C6E698C-8155-4B8B-BDC9-B7299772B509}"/>
          </ac:spMkLst>
        </pc:spChg>
        <pc:spChg chg="add">
          <ac:chgData name="関 啓従" userId="9ea71517a381f8e6" providerId="Windows Live" clId="Web-{136642D4-3A7D-41AB-A408-08B6D974DAC5}" dt="2022-07-15T10:17:24.395" v="52"/>
          <ac:spMkLst>
            <pc:docMk/>
            <pc:sldMk cId="2314471710" sldId="301"/>
            <ac:spMk id="29" creationId="{B624C8D3-B9AD-4F4F-8554-4EAF3724DBCE}"/>
          </ac:spMkLst>
        </pc:spChg>
        <pc:cxnChg chg="add">
          <ac:chgData name="関 啓従" userId="9ea71517a381f8e6" providerId="Windows Live" clId="Web-{136642D4-3A7D-41AB-A408-08B6D974DAC5}" dt="2022-07-15T10:17:24.395" v="52"/>
          <ac:cxnSpMkLst>
            <pc:docMk/>
            <pc:sldMk cId="2314471710" sldId="301"/>
            <ac:cxnSpMk id="23" creationId="{1F5DC8C3-BA5F-4EED-BB9A-A14272BD82A1}"/>
          </ac:cxnSpMkLst>
        </pc:cxnChg>
        <pc:cxnChg chg="add">
          <ac:chgData name="関 啓従" userId="9ea71517a381f8e6" providerId="Windows Live" clId="Web-{136642D4-3A7D-41AB-A408-08B6D974DAC5}" dt="2022-07-15T10:17:24.395" v="52"/>
          <ac:cxnSpMkLst>
            <pc:docMk/>
            <pc:sldMk cId="2314471710" sldId="301"/>
            <ac:cxnSpMk id="27" creationId="{09525C9A-1972-4836-BA7A-706C946EF4DA}"/>
          </ac:cxnSpMkLst>
        </pc:cxnChg>
      </pc:sldChg>
    </pc:docChg>
  </pc:docChgLst>
  <pc:docChgLst>
    <pc:chgData name="ゲスト ユーザー" providerId="Windows Live" clId="Web-{FA9FD9DF-FC2E-45ED-AB22-ACCE830EFDD8}"/>
    <pc:docChg chg="addSld modSld">
      <pc:chgData name="ゲスト ユーザー" userId="" providerId="Windows Live" clId="Web-{FA9FD9DF-FC2E-45ED-AB22-ACCE830EFDD8}" dt="2022-07-18T12:34:29.600" v="33"/>
      <pc:docMkLst>
        <pc:docMk/>
      </pc:docMkLst>
      <pc:sldChg chg="modSp">
        <pc:chgData name="ゲスト ユーザー" userId="" providerId="Windows Live" clId="Web-{FA9FD9DF-FC2E-45ED-AB22-ACCE830EFDD8}" dt="2022-07-18T12:33:47.037" v="32" actId="20577"/>
        <pc:sldMkLst>
          <pc:docMk/>
          <pc:sldMk cId="1562073488" sldId="306"/>
        </pc:sldMkLst>
        <pc:spChg chg="mod">
          <ac:chgData name="ゲスト ユーザー" userId="" providerId="Windows Live" clId="Web-{FA9FD9DF-FC2E-45ED-AB22-ACCE830EFDD8}" dt="2022-07-18T12:31:11.423" v="10" actId="20577"/>
          <ac:spMkLst>
            <pc:docMk/>
            <pc:sldMk cId="1562073488" sldId="306"/>
            <ac:spMk id="2" creationId="{ACD80A0F-2C02-7566-D732-01B2622489AF}"/>
          </ac:spMkLst>
        </pc:spChg>
        <pc:spChg chg="mod">
          <ac:chgData name="ゲスト ユーザー" userId="" providerId="Windows Live" clId="Web-{FA9FD9DF-FC2E-45ED-AB22-ACCE830EFDD8}" dt="2022-07-18T12:33:47.037" v="32" actId="20577"/>
          <ac:spMkLst>
            <pc:docMk/>
            <pc:sldMk cId="1562073488" sldId="306"/>
            <ac:spMk id="3" creationId="{41BD07DC-47A2-D01D-65D9-B8D07B2843DD}"/>
          </ac:spMkLst>
        </pc:spChg>
      </pc:sldChg>
      <pc:sldChg chg="new">
        <pc:chgData name="ゲスト ユーザー" userId="" providerId="Windows Live" clId="Web-{FA9FD9DF-FC2E-45ED-AB22-ACCE830EFDD8}" dt="2022-07-18T12:34:29.600" v="33"/>
        <pc:sldMkLst>
          <pc:docMk/>
          <pc:sldMk cId="2933026247" sldId="308"/>
        </pc:sldMkLst>
      </pc:sldChg>
    </pc:docChg>
  </pc:docChgLst>
  <pc:docChgLst>
    <pc:chgData name="鈴木 翔太朗" userId="765c0f9b9651635b" providerId="LiveId" clId="{A167C39C-55D8-4915-9DBA-088384DA2A9B}"/>
    <pc:docChg chg="custSel addSld modSld">
      <pc:chgData name="鈴木 翔太朗" userId="765c0f9b9651635b" providerId="LiveId" clId="{A167C39C-55D8-4915-9DBA-088384DA2A9B}" dt="2022-07-19T16:22:25.836" v="53" actId="14100"/>
      <pc:docMkLst>
        <pc:docMk/>
      </pc:docMkLst>
      <pc:sldChg chg="addSp delSp modSp mod delAnim modAnim">
        <pc:chgData name="鈴木 翔太朗" userId="765c0f9b9651635b" providerId="LiveId" clId="{A167C39C-55D8-4915-9DBA-088384DA2A9B}" dt="2022-07-19T16:22:25.836" v="53" actId="14100"/>
        <pc:sldMkLst>
          <pc:docMk/>
          <pc:sldMk cId="2933026247" sldId="308"/>
        </pc:sldMkLst>
        <pc:spChg chg="add mod">
          <ac:chgData name="鈴木 翔太朗" userId="765c0f9b9651635b" providerId="LiveId" clId="{A167C39C-55D8-4915-9DBA-088384DA2A9B}" dt="2022-07-19T15:24:08.937" v="30" actId="14100"/>
          <ac:spMkLst>
            <pc:docMk/>
            <pc:sldMk cId="2933026247" sldId="308"/>
            <ac:spMk id="9" creationId="{4F055714-8105-A1DD-B536-91D27112DC32}"/>
          </ac:spMkLst>
        </pc:spChg>
        <pc:picChg chg="add del mod">
          <ac:chgData name="鈴木 翔太朗" userId="765c0f9b9651635b" providerId="LiveId" clId="{A167C39C-55D8-4915-9DBA-088384DA2A9B}" dt="2022-07-19T15:19:24.850" v="15" actId="21"/>
          <ac:picMkLst>
            <pc:docMk/>
            <pc:sldMk cId="2933026247" sldId="308"/>
            <ac:picMk id="5" creationId="{5D1A7CBD-D76E-2F4A-B669-55FF2320052F}"/>
          </ac:picMkLst>
        </pc:picChg>
        <pc:picChg chg="add mod">
          <ac:chgData name="鈴木 翔太朗" userId="765c0f9b9651635b" providerId="LiveId" clId="{A167C39C-55D8-4915-9DBA-088384DA2A9B}" dt="2022-07-19T16:22:25.836" v="53" actId="14100"/>
          <ac:picMkLst>
            <pc:docMk/>
            <pc:sldMk cId="2933026247" sldId="308"/>
            <ac:picMk id="6" creationId="{74FADA4E-1CB9-A977-37D7-CBEE7DE7817A}"/>
          </ac:picMkLst>
        </pc:picChg>
        <pc:picChg chg="add del mod">
          <ac:chgData name="鈴木 翔太朗" userId="765c0f9b9651635b" providerId="LiveId" clId="{A167C39C-55D8-4915-9DBA-088384DA2A9B}" dt="2022-07-19T15:22:53.063" v="22" actId="21"/>
          <ac:picMkLst>
            <pc:docMk/>
            <pc:sldMk cId="2933026247" sldId="308"/>
            <ac:picMk id="7" creationId="{BCD4D112-89C7-6CA3-6978-6FA3F3F8C3BA}"/>
          </ac:picMkLst>
        </pc:picChg>
        <pc:picChg chg="add mod">
          <ac:chgData name="鈴木 翔太朗" userId="765c0f9b9651635b" providerId="LiveId" clId="{A167C39C-55D8-4915-9DBA-088384DA2A9B}" dt="2022-07-19T15:23:46.134" v="27" actId="1076"/>
          <ac:picMkLst>
            <pc:docMk/>
            <pc:sldMk cId="2933026247" sldId="308"/>
            <ac:picMk id="8" creationId="{BFE27EEE-9297-6B70-FF1C-A31DA72FB0D3}"/>
          </ac:picMkLst>
        </pc:picChg>
      </pc:sldChg>
      <pc:sldChg chg="addSp delSp modSp add mod delAnim modAnim">
        <pc:chgData name="鈴木 翔太朗" userId="765c0f9b9651635b" providerId="LiveId" clId="{A167C39C-55D8-4915-9DBA-088384DA2A9B}" dt="2022-07-19T15:43:18.718" v="51" actId="21"/>
        <pc:sldMkLst>
          <pc:docMk/>
          <pc:sldMk cId="313030548" sldId="309"/>
        </pc:sldMkLst>
        <pc:spChg chg="add del">
          <ac:chgData name="鈴木 翔太朗" userId="765c0f9b9651635b" providerId="LiveId" clId="{A167C39C-55D8-4915-9DBA-088384DA2A9B}" dt="2022-07-19T15:43:18.718" v="51" actId="21"/>
          <ac:spMkLst>
            <pc:docMk/>
            <pc:sldMk cId="313030548" sldId="309"/>
            <ac:spMk id="7" creationId="{F2F2062F-C7EB-0843-1E5C-2353CB0F4C6B}"/>
          </ac:spMkLst>
        </pc:spChg>
        <pc:spChg chg="del mod ord">
          <ac:chgData name="鈴木 翔太朗" userId="765c0f9b9651635b" providerId="LiveId" clId="{A167C39C-55D8-4915-9DBA-088384DA2A9B}" dt="2022-07-19T15:29:18.156" v="46" actId="21"/>
          <ac:spMkLst>
            <pc:docMk/>
            <pc:sldMk cId="313030548" sldId="309"/>
            <ac:spMk id="9" creationId="{4F055714-8105-A1DD-B536-91D27112DC32}"/>
          </ac:spMkLst>
        </pc:spChg>
        <pc:picChg chg="add del mod">
          <ac:chgData name="鈴木 翔太朗" userId="765c0f9b9651635b" providerId="LiveId" clId="{A167C39C-55D8-4915-9DBA-088384DA2A9B}" dt="2022-07-19T15:29:43.656" v="49" actId="21"/>
          <ac:picMkLst>
            <pc:docMk/>
            <pc:sldMk cId="313030548" sldId="309"/>
            <ac:picMk id="5" creationId="{1473E645-5DDF-FBA2-C902-33492CCA3300}"/>
          </ac:picMkLst>
        </pc:picChg>
        <pc:picChg chg="del">
          <ac:chgData name="鈴木 翔太朗" userId="765c0f9b9651635b" providerId="LiveId" clId="{A167C39C-55D8-4915-9DBA-088384DA2A9B}" dt="2022-07-19T15:28:06.229" v="32" actId="21"/>
          <ac:picMkLst>
            <pc:docMk/>
            <pc:sldMk cId="313030548" sldId="309"/>
            <ac:picMk id="6" creationId="{74FADA4E-1CB9-A977-37D7-CBEE7DE7817A}"/>
          </ac:picMkLst>
        </pc:picChg>
        <pc:picChg chg="del">
          <ac:chgData name="鈴木 翔太朗" userId="765c0f9b9651635b" providerId="LiveId" clId="{A167C39C-55D8-4915-9DBA-088384DA2A9B}" dt="2022-07-19T15:28:08.280" v="33" actId="21"/>
          <ac:picMkLst>
            <pc:docMk/>
            <pc:sldMk cId="313030548" sldId="309"/>
            <ac:picMk id="8" creationId="{BFE27EEE-9297-6B70-FF1C-A31DA72FB0D3}"/>
          </ac:picMkLst>
        </pc:picChg>
      </pc:sldChg>
    </pc:docChg>
  </pc:docChgLst>
  <pc:docChgLst>
    <pc:chgData name="関 ケイジュ" userId="9ea71517a381f8e6" providerId="LiveId" clId="{D628E273-AC51-43EE-83B3-81691AEC8989}"/>
    <pc:docChg chg="custSel modSld">
      <pc:chgData name="関 ケイジュ" userId="9ea71517a381f8e6" providerId="LiveId" clId="{D628E273-AC51-43EE-83B3-81691AEC8989}" dt="2022-07-15T12:53:28.797" v="72" actId="1076"/>
      <pc:docMkLst>
        <pc:docMk/>
      </pc:docMkLst>
      <pc:sldChg chg="modSp mod">
        <pc:chgData name="関 ケイジュ" userId="9ea71517a381f8e6" providerId="LiveId" clId="{D628E273-AC51-43EE-83B3-81691AEC8989}" dt="2022-07-15T12:51:33.295" v="61" actId="20577"/>
        <pc:sldMkLst>
          <pc:docMk/>
          <pc:sldMk cId="1093943619" sldId="302"/>
        </pc:sldMkLst>
        <pc:spChg chg="mod">
          <ac:chgData name="関 ケイジュ" userId="9ea71517a381f8e6" providerId="LiveId" clId="{D628E273-AC51-43EE-83B3-81691AEC8989}" dt="2022-07-15T12:51:33.295" v="61" actId="20577"/>
          <ac:spMkLst>
            <pc:docMk/>
            <pc:sldMk cId="1093943619" sldId="302"/>
            <ac:spMk id="3" creationId="{50801EE6-7692-DAD2-8077-E5140B2040F3}"/>
          </ac:spMkLst>
        </pc:spChg>
      </pc:sldChg>
      <pc:sldChg chg="modSp mod">
        <pc:chgData name="関 ケイジュ" userId="9ea71517a381f8e6" providerId="LiveId" clId="{D628E273-AC51-43EE-83B3-81691AEC8989}" dt="2022-07-15T12:53:28.797" v="72" actId="1076"/>
        <pc:sldMkLst>
          <pc:docMk/>
          <pc:sldMk cId="1604481088" sldId="303"/>
        </pc:sldMkLst>
        <pc:spChg chg="mod">
          <ac:chgData name="関 ケイジュ" userId="9ea71517a381f8e6" providerId="LiveId" clId="{D628E273-AC51-43EE-83B3-81691AEC8989}" dt="2022-07-15T12:53:28.797" v="72" actId="1076"/>
          <ac:spMkLst>
            <pc:docMk/>
            <pc:sldMk cId="1604481088" sldId="303"/>
            <ac:spMk id="3" creationId="{396D8E2A-2BC4-4932-E179-98C800321E3F}"/>
          </ac:spMkLst>
        </pc:spChg>
      </pc:sldChg>
      <pc:sldChg chg="modSp mod">
        <pc:chgData name="関 ケイジュ" userId="9ea71517a381f8e6" providerId="LiveId" clId="{D628E273-AC51-43EE-83B3-81691AEC8989}" dt="2022-07-15T12:52:27.735" v="68" actId="20577"/>
        <pc:sldMkLst>
          <pc:docMk/>
          <pc:sldMk cId="2386358047" sldId="304"/>
        </pc:sldMkLst>
        <pc:spChg chg="mod">
          <ac:chgData name="関 ケイジュ" userId="9ea71517a381f8e6" providerId="LiveId" clId="{D628E273-AC51-43EE-83B3-81691AEC8989}" dt="2022-07-15T12:52:27.735" v="68" actId="20577"/>
          <ac:spMkLst>
            <pc:docMk/>
            <pc:sldMk cId="2386358047" sldId="304"/>
            <ac:spMk id="3" creationId="{AC733C7F-77FB-1266-E8BD-7A5E5128D2AD}"/>
          </ac:spMkLst>
        </pc:spChg>
      </pc:sldChg>
      <pc:sldChg chg="modSp mod">
        <pc:chgData name="関 ケイジュ" userId="9ea71517a381f8e6" providerId="LiveId" clId="{D628E273-AC51-43EE-83B3-81691AEC8989}" dt="2022-07-15T12:51:38.478" v="62" actId="20577"/>
        <pc:sldMkLst>
          <pc:docMk/>
          <pc:sldMk cId="2701463972" sldId="305"/>
        </pc:sldMkLst>
        <pc:spChg chg="mod">
          <ac:chgData name="関 ケイジュ" userId="9ea71517a381f8e6" providerId="LiveId" clId="{D628E273-AC51-43EE-83B3-81691AEC8989}" dt="2022-07-15T12:51:38.478" v="62" actId="20577"/>
          <ac:spMkLst>
            <pc:docMk/>
            <pc:sldMk cId="2701463972" sldId="305"/>
            <ac:spMk id="3" creationId="{56965934-8350-85F3-F0AE-87B9607EA803}"/>
          </ac:spMkLst>
        </pc:spChg>
      </pc:sldChg>
    </pc:docChg>
  </pc:docChgLst>
  <pc:docChgLst>
    <pc:chgData name="ゲスト ユーザー" providerId="Windows Live" clId="Web-{D812E167-C9DC-477C-B88A-4212B8C496D6}"/>
    <pc:docChg chg="addSld modSld">
      <pc:chgData name="ゲスト ユーザー" userId="" providerId="Windows Live" clId="Web-{D812E167-C9DC-477C-B88A-4212B8C496D6}" dt="2022-07-18T12:34:24.854" v="100"/>
      <pc:docMkLst>
        <pc:docMk/>
      </pc:docMkLst>
      <pc:sldChg chg="modSp">
        <pc:chgData name="ゲスト ユーザー" userId="" providerId="Windows Live" clId="Web-{D812E167-C9DC-477C-B88A-4212B8C496D6}" dt="2022-07-18T12:34:09.322" v="99" actId="20577"/>
        <pc:sldMkLst>
          <pc:docMk/>
          <pc:sldMk cId="1562073488" sldId="306"/>
        </pc:sldMkLst>
        <pc:spChg chg="mod">
          <ac:chgData name="ゲスト ユーザー" userId="" providerId="Windows Live" clId="Web-{D812E167-C9DC-477C-B88A-4212B8C496D6}" dt="2022-07-18T12:30:14.065" v="33" actId="20577"/>
          <ac:spMkLst>
            <pc:docMk/>
            <pc:sldMk cId="1562073488" sldId="306"/>
            <ac:spMk id="2" creationId="{ACD80A0F-2C02-7566-D732-01B2622489AF}"/>
          </ac:spMkLst>
        </pc:spChg>
        <pc:spChg chg="mod">
          <ac:chgData name="ゲスト ユーザー" userId="" providerId="Windows Live" clId="Web-{D812E167-C9DC-477C-B88A-4212B8C496D6}" dt="2022-07-18T12:34:09.322" v="99" actId="20577"/>
          <ac:spMkLst>
            <pc:docMk/>
            <pc:sldMk cId="1562073488" sldId="306"/>
            <ac:spMk id="3" creationId="{41BD07DC-47A2-D01D-65D9-B8D07B2843DD}"/>
          </ac:spMkLst>
        </pc:spChg>
      </pc:sldChg>
      <pc:sldChg chg="new">
        <pc:chgData name="ゲスト ユーザー" userId="" providerId="Windows Live" clId="Web-{D812E167-C9DC-477C-B88A-4212B8C496D6}" dt="2022-07-18T12:34:24.854" v="100"/>
        <pc:sldMkLst>
          <pc:docMk/>
          <pc:sldMk cId="2910246511" sldId="307"/>
        </pc:sldMkLst>
      </pc:sldChg>
    </pc:docChg>
  </pc:docChgLst>
  <pc:docChgLst>
    <pc:chgData name="ゲスト ユーザー" providerId="Windows Live" clId="Web-{AA733709-1F17-4FE2-8563-5FF0091F2CD5}"/>
    <pc:docChg chg="delSld modSld">
      <pc:chgData name="ゲスト ユーザー" userId="" providerId="Windows Live" clId="Web-{AA733709-1F17-4FE2-8563-5FF0091F2CD5}" dt="2022-07-19T16:14:59.694" v="24" actId="1076"/>
      <pc:docMkLst>
        <pc:docMk/>
      </pc:docMkLst>
      <pc:sldChg chg="delSp modSp">
        <pc:chgData name="ゲスト ユーザー" userId="" providerId="Windows Live" clId="Web-{AA733709-1F17-4FE2-8563-5FF0091F2CD5}" dt="2022-07-19T16:14:59.694" v="24" actId="1076"/>
        <pc:sldMkLst>
          <pc:docMk/>
          <pc:sldMk cId="2933026247" sldId="308"/>
        </pc:sldMkLst>
        <pc:spChg chg="mod">
          <ac:chgData name="ゲスト ユーザー" userId="" providerId="Windows Live" clId="Web-{AA733709-1F17-4FE2-8563-5FF0091F2CD5}" dt="2022-07-19T15:48:51.886" v="15" actId="20577"/>
          <ac:spMkLst>
            <pc:docMk/>
            <pc:sldMk cId="2933026247" sldId="308"/>
            <ac:spMk id="2" creationId="{DC7B3C8C-DDB8-6291-9877-00AFE037B5A6}"/>
          </ac:spMkLst>
        </pc:spChg>
        <pc:spChg chg="del mod">
          <ac:chgData name="ゲスト ユーザー" userId="" providerId="Windows Live" clId="Web-{AA733709-1F17-4FE2-8563-5FF0091F2CD5}" dt="2022-07-19T15:48:59.730" v="17"/>
          <ac:spMkLst>
            <pc:docMk/>
            <pc:sldMk cId="2933026247" sldId="308"/>
            <ac:spMk id="3" creationId="{2CA5F650-D85C-1844-9CAF-95BABD6FB22E}"/>
          </ac:spMkLst>
        </pc:spChg>
        <pc:spChg chg="mod">
          <ac:chgData name="ゲスト ユーザー" userId="" providerId="Windows Live" clId="Web-{AA733709-1F17-4FE2-8563-5FF0091F2CD5}" dt="2022-07-19T16:14:59.694" v="24" actId="1076"/>
          <ac:spMkLst>
            <pc:docMk/>
            <pc:sldMk cId="2933026247" sldId="308"/>
            <ac:spMk id="9" creationId="{4F055714-8105-A1DD-B536-91D27112DC32}"/>
          </ac:spMkLst>
        </pc:spChg>
        <pc:picChg chg="mod">
          <ac:chgData name="ゲスト ユーザー" userId="" providerId="Windows Live" clId="Web-{AA733709-1F17-4FE2-8563-5FF0091F2CD5}" dt="2022-07-19T15:49:02.371" v="18" actId="1076"/>
          <ac:picMkLst>
            <pc:docMk/>
            <pc:sldMk cId="2933026247" sldId="308"/>
            <ac:picMk id="6" creationId="{74FADA4E-1CB9-A977-37D7-CBEE7DE7817A}"/>
          </ac:picMkLst>
        </pc:picChg>
        <pc:picChg chg="mod">
          <ac:chgData name="ゲスト ユーザー" userId="" providerId="Windows Live" clId="Web-{AA733709-1F17-4FE2-8563-5FF0091F2CD5}" dt="2022-07-19T15:49:21.230" v="22" actId="1076"/>
          <ac:picMkLst>
            <pc:docMk/>
            <pc:sldMk cId="2933026247" sldId="308"/>
            <ac:picMk id="8" creationId="{BFE27EEE-9297-6B70-FF1C-A31DA72FB0D3}"/>
          </ac:picMkLst>
        </pc:picChg>
      </pc:sldChg>
      <pc:sldChg chg="del">
        <pc:chgData name="ゲスト ユーザー" userId="" providerId="Windows Live" clId="Web-{AA733709-1F17-4FE2-8563-5FF0091F2CD5}" dt="2022-07-19T15:49:45.887" v="23"/>
        <pc:sldMkLst>
          <pc:docMk/>
          <pc:sldMk cId="313030548" sldId="309"/>
        </pc:sldMkLst>
      </pc:sldChg>
    </pc:docChg>
  </pc:docChgLst>
  <pc:docChgLst>
    <pc:chgData name="関 啓従" userId="9ea71517a381f8e6" providerId="Windows Live" clId="Web-{C86DC180-DFA7-4A15-8F81-968AA144E1EE}"/>
    <pc:docChg chg="modSld">
      <pc:chgData name="関 啓従" userId="9ea71517a381f8e6" providerId="Windows Live" clId="Web-{C86DC180-DFA7-4A15-8F81-968AA144E1EE}" dt="2022-07-15T12:37:38.849" v="37" actId="1076"/>
      <pc:docMkLst>
        <pc:docMk/>
      </pc:docMkLst>
      <pc:sldChg chg="modSp">
        <pc:chgData name="関 啓従" userId="9ea71517a381f8e6" providerId="Windows Live" clId="Web-{C86DC180-DFA7-4A15-8F81-968AA144E1EE}" dt="2022-07-15T12:32:31.329" v="1" actId="20577"/>
        <pc:sldMkLst>
          <pc:docMk/>
          <pc:sldMk cId="193143965" sldId="298"/>
        </pc:sldMkLst>
        <pc:spChg chg="mod">
          <ac:chgData name="関 啓従" userId="9ea71517a381f8e6" providerId="Windows Live" clId="Web-{C86DC180-DFA7-4A15-8F81-968AA144E1EE}" dt="2022-07-15T12:32:31.329" v="1" actId="20577"/>
          <ac:spMkLst>
            <pc:docMk/>
            <pc:sldMk cId="193143965" sldId="298"/>
            <ac:spMk id="3" creationId="{255E1F2F-E259-4EA8-9FFD-3A10AF541859}"/>
          </ac:spMkLst>
        </pc:spChg>
      </pc:sldChg>
      <pc:sldChg chg="addSp delSp modSp">
        <pc:chgData name="関 啓従" userId="9ea71517a381f8e6" providerId="Windows Live" clId="Web-{C86DC180-DFA7-4A15-8F81-968AA144E1EE}" dt="2022-07-15T12:35:01.378" v="11"/>
        <pc:sldMkLst>
          <pc:docMk/>
          <pc:sldMk cId="1093943619" sldId="302"/>
        </pc:sldMkLst>
        <pc:picChg chg="mod">
          <ac:chgData name="関 啓従" userId="9ea71517a381f8e6" providerId="Windows Live" clId="Web-{C86DC180-DFA7-4A15-8F81-968AA144E1EE}" dt="2022-07-15T12:35:01.378" v="11"/>
          <ac:picMkLst>
            <pc:docMk/>
            <pc:sldMk cId="1093943619" sldId="302"/>
            <ac:picMk id="5" creationId="{B901A9DD-2252-F7BE-459B-2E8814524E10}"/>
          </ac:picMkLst>
        </pc:picChg>
        <pc:picChg chg="del">
          <ac:chgData name="関 啓従" userId="9ea71517a381f8e6" providerId="Windows Live" clId="Web-{C86DC180-DFA7-4A15-8F81-968AA144E1EE}" dt="2022-07-15T12:34:08.737" v="2"/>
          <ac:picMkLst>
            <pc:docMk/>
            <pc:sldMk cId="1093943619" sldId="302"/>
            <ac:picMk id="6" creationId="{80713FA1-A4A4-A4AC-2AE8-A71993D0C794}"/>
          </ac:picMkLst>
        </pc:picChg>
        <pc:picChg chg="add mod">
          <ac:chgData name="関 啓従" userId="9ea71517a381f8e6" providerId="Windows Live" clId="Web-{C86DC180-DFA7-4A15-8F81-968AA144E1EE}" dt="2022-07-15T12:34:54.347" v="10" actId="1076"/>
          <ac:picMkLst>
            <pc:docMk/>
            <pc:sldMk cId="1093943619" sldId="302"/>
            <ac:picMk id="7" creationId="{EB43C925-4A5C-31D2-EDF8-FE8756C9B171}"/>
          </ac:picMkLst>
        </pc:picChg>
      </pc:sldChg>
      <pc:sldChg chg="addSp modSp">
        <pc:chgData name="関 啓従" userId="9ea71517a381f8e6" providerId="Windows Live" clId="Web-{C86DC180-DFA7-4A15-8F81-968AA144E1EE}" dt="2022-07-15T12:37:38.849" v="37" actId="1076"/>
        <pc:sldMkLst>
          <pc:docMk/>
          <pc:sldMk cId="2701463972" sldId="305"/>
        </pc:sldMkLst>
        <pc:picChg chg="add mod modCrop">
          <ac:chgData name="関 啓従" userId="9ea71517a381f8e6" providerId="Windows Live" clId="Web-{C86DC180-DFA7-4A15-8F81-968AA144E1EE}" dt="2022-07-15T12:37:33.631" v="35" actId="1076"/>
          <ac:picMkLst>
            <pc:docMk/>
            <pc:sldMk cId="2701463972" sldId="305"/>
            <ac:picMk id="5" creationId="{CDB07ACE-F068-5B41-CAAF-B0271559A372}"/>
          </ac:picMkLst>
        </pc:picChg>
        <pc:picChg chg="mod">
          <ac:chgData name="関 啓従" userId="9ea71517a381f8e6" providerId="Windows Live" clId="Web-{C86DC180-DFA7-4A15-8F81-968AA144E1EE}" dt="2022-07-15T12:37:38.849" v="37" actId="1076"/>
          <ac:picMkLst>
            <pc:docMk/>
            <pc:sldMk cId="2701463972" sldId="305"/>
            <ac:picMk id="6" creationId="{AD8B108B-7FAA-9558-89FD-181247803194}"/>
          </ac:picMkLst>
        </pc:picChg>
        <pc:picChg chg="add mod modCrop">
          <ac:chgData name="関 啓従" userId="9ea71517a381f8e6" providerId="Windows Live" clId="Web-{C86DC180-DFA7-4A15-8F81-968AA144E1EE}" dt="2022-07-15T12:37:36.318" v="36" actId="1076"/>
          <ac:picMkLst>
            <pc:docMk/>
            <pc:sldMk cId="2701463972" sldId="305"/>
            <ac:picMk id="7" creationId="{061528C8-91CC-27DA-7293-F7297118E2B0}"/>
          </ac:picMkLst>
        </pc:picChg>
      </pc:sldChg>
    </pc:docChg>
  </pc:docChgLst>
  <pc:docChgLst>
    <pc:chgData name="関 啓従" userId="9ea71517a381f8e6" providerId="LiveId" clId="{D628E273-AC51-43EE-83B3-81691AEC8989}"/>
    <pc:docChg chg="undo redo custSel addSld modSld modMainMaster">
      <pc:chgData name="関 啓従" userId="9ea71517a381f8e6" providerId="LiveId" clId="{D628E273-AC51-43EE-83B3-81691AEC8989}" dt="2022-07-21T03:50:34.893" v="285"/>
      <pc:docMkLst>
        <pc:docMk/>
      </pc:docMkLst>
      <pc:sldChg chg="addSp delSp modSp mod setBg setClrOvrMap delDesignElem chgLayout">
        <pc:chgData name="関 啓従" userId="9ea71517a381f8e6" providerId="LiveId" clId="{D628E273-AC51-43EE-83B3-81691AEC8989}" dt="2022-07-15T13:35:29.899" v="104" actId="26606"/>
        <pc:sldMkLst>
          <pc:docMk/>
          <pc:sldMk cId="193143965" sldId="298"/>
        </pc:sldMkLst>
        <pc:spChg chg="mod ord">
          <ac:chgData name="関 啓従" userId="9ea71517a381f8e6" providerId="LiveId" clId="{D628E273-AC51-43EE-83B3-81691AEC8989}" dt="2022-07-15T13:35:29.899" v="104" actId="26606"/>
          <ac:spMkLst>
            <pc:docMk/>
            <pc:sldMk cId="193143965" sldId="298"/>
            <ac:spMk id="2" creationId="{9AB2EA78-AEB3-469B-9025-3B17201A457B}"/>
          </ac:spMkLst>
        </pc:spChg>
        <pc:spChg chg="mod ord">
          <ac:chgData name="関 啓従" userId="9ea71517a381f8e6" providerId="LiveId" clId="{D628E273-AC51-43EE-83B3-81691AEC8989}" dt="2022-07-15T13:35:29.899" v="104" actId="26606"/>
          <ac:spMkLst>
            <pc:docMk/>
            <pc:sldMk cId="193143965" sldId="298"/>
            <ac:spMk id="3" creationId="{255E1F2F-E259-4EA8-9FFD-3A10AF541859}"/>
          </ac:spMkLst>
        </pc:spChg>
        <pc:spChg chg="add del">
          <ac:chgData name="関 啓従" userId="9ea71517a381f8e6" providerId="LiveId" clId="{D628E273-AC51-43EE-83B3-81691AEC8989}" dt="2022-07-15T13:35:29.899" v="104" actId="26606"/>
          <ac:spMkLst>
            <pc:docMk/>
            <pc:sldMk cId="193143965" sldId="298"/>
            <ac:spMk id="9" creationId="{6A0FFA78-985C-4F50-B21A-77045C7DF657}"/>
          </ac:spMkLst>
        </pc:spChg>
        <pc:spChg chg="add del">
          <ac:chgData name="関 啓従" userId="9ea71517a381f8e6" providerId="LiveId" clId="{D628E273-AC51-43EE-83B3-81691AEC8989}" dt="2022-07-15T13:35:29.899" v="104" actId="26606"/>
          <ac:spMkLst>
            <pc:docMk/>
            <pc:sldMk cId="193143965" sldId="298"/>
            <ac:spMk id="16" creationId="{A4092ECB-D375-4A85-AD6E-85644D2A99E5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193143965" sldId="298"/>
            <ac:spMk id="44" creationId="{6482F060-A4AF-4E0B-B364-7C6BA4AE9C03}"/>
          </ac:spMkLst>
        </pc:spChg>
        <pc:picChg chg="add del">
          <ac:chgData name="関 啓従" userId="9ea71517a381f8e6" providerId="LiveId" clId="{D628E273-AC51-43EE-83B3-81691AEC8989}" dt="2022-07-15T13:34:56.636" v="97" actId="478"/>
          <ac:picMkLst>
            <pc:docMk/>
            <pc:sldMk cId="193143965" sldId="298"/>
            <ac:picMk id="4" creationId="{65810330-F0B5-43C9-BC34-094FFB5C0529}"/>
          </ac:picMkLst>
        </pc:picChg>
        <pc:picChg chg="add del mod">
          <ac:chgData name="関 啓従" userId="9ea71517a381f8e6" providerId="LiveId" clId="{D628E273-AC51-43EE-83B3-81691AEC8989}" dt="2022-07-15T13:35:29.899" v="104" actId="26606"/>
          <ac:picMkLst>
            <pc:docMk/>
            <pc:sldMk cId="193143965" sldId="298"/>
            <ac:picMk id="6" creationId="{3F71A892-838E-40EC-4495-794537600011}"/>
          </ac:picMkLst>
        </pc:picChg>
        <pc:cxnChg chg="add del">
          <ac:chgData name="関 啓従" userId="9ea71517a381f8e6" providerId="LiveId" clId="{D628E273-AC51-43EE-83B3-81691AEC8989}" dt="2022-07-15T13:35:29.899" v="104" actId="26606"/>
          <ac:cxnSpMkLst>
            <pc:docMk/>
            <pc:sldMk cId="193143965" sldId="298"/>
            <ac:cxnSpMk id="11" creationId="{65409EC7-69B1-45CC-8FB7-1964C1AB6720}"/>
          </ac:cxnSpMkLst>
        </pc:cxnChg>
        <pc:cxnChg chg="add del">
          <ac:chgData name="関 啓従" userId="9ea71517a381f8e6" providerId="LiveId" clId="{D628E273-AC51-43EE-83B3-81691AEC8989}" dt="2022-07-15T13:35:29.899" v="104" actId="26606"/>
          <ac:cxnSpMkLst>
            <pc:docMk/>
            <pc:sldMk cId="193143965" sldId="298"/>
            <ac:cxnSpMk id="18" creationId="{B6C1711D-6DAC-4FE1-B7B6-AC8A81B84C08}"/>
          </ac:cxnSpMkLst>
        </pc:cxnChg>
        <pc:cxnChg chg="del">
          <ac:chgData name="関 啓従" userId="9ea71517a381f8e6" providerId="LiveId" clId="{D628E273-AC51-43EE-83B3-81691AEC8989}" dt="2022-07-15T13:29:47.865" v="60"/>
          <ac:cxnSpMkLst>
            <pc:docMk/>
            <pc:sldMk cId="193143965" sldId="298"/>
            <ac:cxnSpMk id="46" creationId="{B9EB6DAA-2F0C-43D5-A577-15D5D2C4E3F5}"/>
          </ac:cxnSpMkLst>
        </pc:cxnChg>
      </pc:sldChg>
      <pc:sldChg chg="addSp delSp modSp mod setBg setClrOvrMap delDesignElem">
        <pc:chgData name="関 啓従" userId="9ea71517a381f8e6" providerId="LiveId" clId="{D628E273-AC51-43EE-83B3-81691AEC8989}" dt="2022-07-15T13:48:48.574" v="133" actId="1076"/>
        <pc:sldMkLst>
          <pc:docMk/>
          <pc:sldMk cId="2314471710" sldId="301"/>
        </pc:sldMkLst>
        <pc:spChg chg="mod">
          <ac:chgData name="関 啓従" userId="9ea71517a381f8e6" providerId="LiveId" clId="{D628E273-AC51-43EE-83B3-81691AEC8989}" dt="2022-07-15T13:48:48.574" v="133" actId="1076"/>
          <ac:spMkLst>
            <pc:docMk/>
            <pc:sldMk cId="2314471710" sldId="301"/>
            <ac:spMk id="2" creationId="{C57A1C6F-16D5-D047-88F4-AC47A6FC79D2}"/>
          </ac:spMkLst>
        </pc:spChg>
        <pc:spChg chg="mod">
          <ac:chgData name="関 啓従" userId="9ea71517a381f8e6" providerId="LiveId" clId="{D628E273-AC51-43EE-83B3-81691AEC8989}" dt="2022-07-15T13:30:31.092" v="65" actId="26606"/>
          <ac:spMkLst>
            <pc:docMk/>
            <pc:sldMk cId="2314471710" sldId="301"/>
            <ac:spMk id="3" creationId="{2DC85EB1-ACD2-5B00-6011-5F2894E3C0C0}"/>
          </ac:spMkLst>
        </pc:spChg>
        <pc:spChg chg="add del">
          <ac:chgData name="関 啓従" userId="9ea71517a381f8e6" providerId="LiveId" clId="{D628E273-AC51-43EE-83B3-81691AEC8989}" dt="2022-07-15T13:30:18.307" v="64" actId="26606"/>
          <ac:spMkLst>
            <pc:docMk/>
            <pc:sldMk cId="2314471710" sldId="301"/>
            <ac:spMk id="5" creationId="{23522FE7-5A29-4EF6-B1EF-2CA55748A772}"/>
          </ac:spMkLst>
        </pc:spChg>
        <pc:spChg chg="add del">
          <ac:chgData name="関 啓従" userId="9ea71517a381f8e6" providerId="LiveId" clId="{D628E273-AC51-43EE-83B3-81691AEC8989}" dt="2022-07-15T13:30:18.307" v="64" actId="26606"/>
          <ac:spMkLst>
            <pc:docMk/>
            <pc:sldMk cId="2314471710" sldId="301"/>
            <ac:spMk id="11" creationId="{1C69834E-5EEE-4D61-833E-04928896454C}"/>
          </ac:spMkLst>
        </pc:spChg>
        <pc:spChg chg="add del">
          <ac:chgData name="関 啓従" userId="9ea71517a381f8e6" providerId="LiveId" clId="{D628E273-AC51-43EE-83B3-81691AEC8989}" dt="2022-07-15T13:31:21.623" v="71"/>
          <ac:spMkLst>
            <pc:docMk/>
            <pc:sldMk cId="2314471710" sldId="301"/>
            <ac:spMk id="13" creationId="{23522FE7-5A29-4EF6-B1EF-2CA55748A772}"/>
          </ac:spMkLst>
        </pc:spChg>
        <pc:spChg chg="add del">
          <ac:chgData name="関 啓従" userId="9ea71517a381f8e6" providerId="LiveId" clId="{D628E273-AC51-43EE-83B3-81691AEC8989}" dt="2022-07-15T13:30:18.307" v="64" actId="26606"/>
          <ac:spMkLst>
            <pc:docMk/>
            <pc:sldMk cId="2314471710" sldId="301"/>
            <ac:spMk id="18" creationId="{58E5D9BA-46E7-4BFA-9C74-75495BF6F54D}"/>
          </ac:spMkLst>
        </pc:spChg>
        <pc:spChg chg="add del">
          <ac:chgData name="関 啓従" userId="9ea71517a381f8e6" providerId="LiveId" clId="{D628E273-AC51-43EE-83B3-81691AEC8989}" dt="2022-07-15T13:30:18.307" v="64" actId="26606"/>
          <ac:spMkLst>
            <pc:docMk/>
            <pc:sldMk cId="2314471710" sldId="301"/>
            <ac:spMk id="20" creationId="{5B033D76-5800-44B6-AFE9-EE2106935115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2314471710" sldId="301"/>
            <ac:spMk id="21" creationId="{39E3965E-AC41-4711-9D10-E25ABB132D86}"/>
          </ac:spMkLst>
        </pc:spChg>
        <pc:spChg chg="add del">
          <ac:chgData name="関 啓従" userId="9ea71517a381f8e6" providerId="LiveId" clId="{D628E273-AC51-43EE-83B3-81691AEC8989}" dt="2022-07-15T13:30:18.307" v="64" actId="26606"/>
          <ac:spMkLst>
            <pc:docMk/>
            <pc:sldMk cId="2314471710" sldId="301"/>
            <ac:spMk id="22" creationId="{522D6F85-FFBA-4F81-AEE5-AAA17CB7AA98}"/>
          </ac:spMkLst>
        </pc:spChg>
        <pc:spChg chg="add del">
          <ac:chgData name="関 啓従" userId="9ea71517a381f8e6" providerId="LiveId" clId="{D628E273-AC51-43EE-83B3-81691AEC8989}" dt="2022-07-15T13:30:18.307" v="64" actId="26606"/>
          <ac:spMkLst>
            <pc:docMk/>
            <pc:sldMk cId="2314471710" sldId="301"/>
            <ac:spMk id="24" creationId="{13B31514-E6DF-4357-9EEA-EFB7983080DA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2314471710" sldId="301"/>
            <ac:spMk id="25" creationId="{8C6E698C-8155-4B8B-BDC9-B7299772B509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2314471710" sldId="301"/>
            <ac:spMk id="29" creationId="{B624C8D3-B9AD-4F4F-8554-4EAF3724DBCE}"/>
          </ac:spMkLst>
        </pc:spChg>
        <pc:spChg chg="add del">
          <ac:chgData name="関 啓従" userId="9ea71517a381f8e6" providerId="LiveId" clId="{D628E273-AC51-43EE-83B3-81691AEC8989}" dt="2022-07-15T13:31:21.623" v="71"/>
          <ac:spMkLst>
            <pc:docMk/>
            <pc:sldMk cId="2314471710" sldId="301"/>
            <ac:spMk id="31" creationId="{1EE485E7-7D6D-4CB0-A3AD-261D97B2EFEA}"/>
          </ac:spMkLst>
        </pc:spChg>
        <pc:spChg chg="add del">
          <ac:chgData name="関 啓従" userId="9ea71517a381f8e6" providerId="LiveId" clId="{D628E273-AC51-43EE-83B3-81691AEC8989}" dt="2022-07-15T13:31:21.623" v="71"/>
          <ac:spMkLst>
            <pc:docMk/>
            <pc:sldMk cId="2314471710" sldId="301"/>
            <ac:spMk id="32" creationId="{A55E3208-F0C4-4962-8946-065C94F89635}"/>
          </ac:spMkLst>
        </pc:spChg>
        <pc:picChg chg="add del">
          <ac:chgData name="関 啓従" userId="9ea71517a381f8e6" providerId="LiveId" clId="{D628E273-AC51-43EE-83B3-81691AEC8989}" dt="2022-07-15T13:30:18.307" v="64" actId="26606"/>
          <ac:picMkLst>
            <pc:docMk/>
            <pc:sldMk cId="2314471710" sldId="301"/>
            <ac:picMk id="6" creationId="{C2192E09-EBC7-416C-B887-DFF915D7F43D}"/>
          </ac:picMkLst>
        </pc:picChg>
        <pc:picChg chg="add del">
          <ac:chgData name="関 啓従" userId="9ea71517a381f8e6" providerId="LiveId" clId="{D628E273-AC51-43EE-83B3-81691AEC8989}" dt="2022-07-15T13:31:21.623" v="71"/>
          <ac:picMkLst>
            <pc:docMk/>
            <pc:sldMk cId="2314471710" sldId="301"/>
            <ac:picMk id="17" creationId="{C2192E09-EBC7-416C-B887-DFF915D7F43D}"/>
          </ac:picMkLst>
        </pc:picChg>
        <pc:picChg chg="add del">
          <ac:chgData name="関 啓従" userId="9ea71517a381f8e6" providerId="LiveId" clId="{D628E273-AC51-43EE-83B3-81691AEC8989}" dt="2022-07-15T13:30:18.307" v="64" actId="26606"/>
          <ac:picMkLst>
            <pc:docMk/>
            <pc:sldMk cId="2314471710" sldId="301"/>
            <ac:picMk id="26" creationId="{4C401D57-600A-4C91-AC9A-14CA1ED6F7D8}"/>
          </ac:picMkLst>
        </pc:picChg>
        <pc:picChg chg="add del">
          <ac:chgData name="関 啓従" userId="9ea71517a381f8e6" providerId="LiveId" clId="{D628E273-AC51-43EE-83B3-81691AEC8989}" dt="2022-07-15T13:31:21.623" v="71"/>
          <ac:picMkLst>
            <pc:docMk/>
            <pc:sldMk cId="2314471710" sldId="301"/>
            <ac:picMk id="34" creationId="{7021C573-B3FF-44B8-A5DE-AB39E9AA6B96}"/>
          </ac:picMkLst>
        </pc:picChg>
        <pc:cxnChg chg="add del">
          <ac:chgData name="関 啓従" userId="9ea71517a381f8e6" providerId="LiveId" clId="{D628E273-AC51-43EE-83B3-81691AEC8989}" dt="2022-07-15T13:30:18.307" v="64" actId="26606"/>
          <ac:cxnSpMkLst>
            <pc:docMk/>
            <pc:sldMk cId="2314471710" sldId="301"/>
            <ac:cxnSpMk id="7" creationId="{2924498D-E084-44BE-A196-CFCE35564350}"/>
          </ac:cxnSpMkLst>
        </pc:cxnChg>
        <pc:cxnChg chg="add del">
          <ac:chgData name="関 啓従" userId="9ea71517a381f8e6" providerId="LiveId" clId="{D628E273-AC51-43EE-83B3-81691AEC8989}" dt="2022-07-15T13:30:18.307" v="64" actId="26606"/>
          <ac:cxnSpMkLst>
            <pc:docMk/>
            <pc:sldMk cId="2314471710" sldId="301"/>
            <ac:cxnSpMk id="9" creationId="{3BBC7667-C352-4842-9AFD-E5C16AD002F4}"/>
          </ac:cxnSpMkLst>
        </pc:cxnChg>
        <pc:cxnChg chg="add del">
          <ac:chgData name="関 啓従" userId="9ea71517a381f8e6" providerId="LiveId" clId="{D628E273-AC51-43EE-83B3-81691AEC8989}" dt="2022-07-15T13:31:21.623" v="71"/>
          <ac:cxnSpMkLst>
            <pc:docMk/>
            <pc:sldMk cId="2314471710" sldId="301"/>
            <ac:cxnSpMk id="19" creationId="{2924498D-E084-44BE-A196-CFCE35564350}"/>
          </ac:cxnSpMkLst>
        </pc:cxnChg>
        <pc:cxnChg chg="del">
          <ac:chgData name="関 啓従" userId="9ea71517a381f8e6" providerId="LiveId" clId="{D628E273-AC51-43EE-83B3-81691AEC8989}" dt="2022-07-15T13:29:47.865" v="60"/>
          <ac:cxnSpMkLst>
            <pc:docMk/>
            <pc:sldMk cId="2314471710" sldId="301"/>
            <ac:cxnSpMk id="23" creationId="{1F5DC8C3-BA5F-4EED-BB9A-A14272BD82A1}"/>
          </ac:cxnSpMkLst>
        </pc:cxnChg>
        <pc:cxnChg chg="del">
          <ac:chgData name="関 啓従" userId="9ea71517a381f8e6" providerId="LiveId" clId="{D628E273-AC51-43EE-83B3-81691AEC8989}" dt="2022-07-15T13:29:47.865" v="60"/>
          <ac:cxnSpMkLst>
            <pc:docMk/>
            <pc:sldMk cId="2314471710" sldId="301"/>
            <ac:cxnSpMk id="27" creationId="{09525C9A-1972-4836-BA7A-706C946EF4DA}"/>
          </ac:cxnSpMkLst>
        </pc:cxnChg>
        <pc:cxnChg chg="add del">
          <ac:chgData name="関 啓従" userId="9ea71517a381f8e6" providerId="LiveId" clId="{D628E273-AC51-43EE-83B3-81691AEC8989}" dt="2022-07-15T13:30:18.307" v="64" actId="26606"/>
          <ac:cxnSpMkLst>
            <pc:docMk/>
            <pc:sldMk cId="2314471710" sldId="301"/>
            <ac:cxnSpMk id="28" creationId="{412BDC66-00FA-4A3F-9BC7-BE05FF7705F8}"/>
          </ac:cxnSpMkLst>
        </pc:cxnChg>
        <pc:cxnChg chg="add del">
          <ac:chgData name="関 啓従" userId="9ea71517a381f8e6" providerId="LiveId" clId="{D628E273-AC51-43EE-83B3-81691AEC8989}" dt="2022-07-15T13:31:21.623" v="71"/>
          <ac:cxnSpMkLst>
            <pc:docMk/>
            <pc:sldMk cId="2314471710" sldId="301"/>
            <ac:cxnSpMk id="30" creationId="{3BBC7667-C352-4842-9AFD-E5C16AD002F4}"/>
          </ac:cxnSpMkLst>
        </pc:cxnChg>
        <pc:cxnChg chg="add del">
          <ac:chgData name="関 啓従" userId="9ea71517a381f8e6" providerId="LiveId" clId="{D628E273-AC51-43EE-83B3-81691AEC8989}" dt="2022-07-15T13:31:21.623" v="71"/>
          <ac:cxnSpMkLst>
            <pc:docMk/>
            <pc:sldMk cId="2314471710" sldId="301"/>
            <ac:cxnSpMk id="33" creationId="{4FAE17D3-C2DC-4665-AF20-33C5BACD5E01}"/>
          </ac:cxnSpMkLst>
        </pc:cxnChg>
        <pc:cxnChg chg="add del">
          <ac:chgData name="関 啓従" userId="9ea71517a381f8e6" providerId="LiveId" clId="{D628E273-AC51-43EE-83B3-81691AEC8989}" dt="2022-07-15T13:31:21.623" v="71"/>
          <ac:cxnSpMkLst>
            <pc:docMk/>
            <pc:sldMk cId="2314471710" sldId="301"/>
            <ac:cxnSpMk id="35" creationId="{50B0CCD4-E9B0-43B2-806F-05EDF57A7628}"/>
          </ac:cxnSpMkLst>
        </pc:cxnChg>
      </pc:sldChg>
      <pc:sldChg chg="addSp delSp modSp mod setBg delDesignElem">
        <pc:chgData name="関 啓従" userId="9ea71517a381f8e6" providerId="LiveId" clId="{D628E273-AC51-43EE-83B3-81691AEC8989}" dt="2022-07-15T13:37:36.842" v="123" actId="947"/>
        <pc:sldMkLst>
          <pc:docMk/>
          <pc:sldMk cId="1093943619" sldId="302"/>
        </pc:sldMkLst>
        <pc:spChg chg="mod">
          <ac:chgData name="関 啓従" userId="9ea71517a381f8e6" providerId="LiveId" clId="{D628E273-AC51-43EE-83B3-81691AEC8989}" dt="2022-07-15T13:37:36.842" v="123" actId="947"/>
          <ac:spMkLst>
            <pc:docMk/>
            <pc:sldMk cId="1093943619" sldId="302"/>
            <ac:spMk id="2" creationId="{E81A3E6F-D482-B049-1BED-BBF2C9B1DA2C}"/>
          </ac:spMkLst>
        </pc:spChg>
        <pc:spChg chg="mod">
          <ac:chgData name="関 啓従" userId="9ea71517a381f8e6" providerId="LiveId" clId="{D628E273-AC51-43EE-83B3-81691AEC8989}" dt="2022-07-15T13:34:55.155" v="90"/>
          <ac:spMkLst>
            <pc:docMk/>
            <pc:sldMk cId="1093943619" sldId="302"/>
            <ac:spMk id="4" creationId="{A1323504-ED81-D370-3142-7E2B50131221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1093943619" sldId="302"/>
            <ac:spMk id="8" creationId="{3558DB37-9FEE-48A2-8578-ED0401573943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1093943619" sldId="302"/>
            <ac:spMk id="10" creationId="{5F7FCCA6-00E2-4F74-A105-0D769872F243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1093943619" sldId="302"/>
            <ac:spMk id="12" creationId="{359CEC61-F44B-43B3-B40F-AE38C5AF1D5F}"/>
          </ac:spMkLst>
        </pc:spChg>
        <pc:picChg chg="add del">
          <ac:chgData name="関 啓従" userId="9ea71517a381f8e6" providerId="LiveId" clId="{D628E273-AC51-43EE-83B3-81691AEC8989}" dt="2022-07-15T13:27:55.911" v="50" actId="21"/>
          <ac:picMkLst>
            <pc:docMk/>
            <pc:sldMk cId="1093943619" sldId="302"/>
            <ac:picMk id="5" creationId="{B901A9DD-2252-F7BE-459B-2E8814524E10}"/>
          </ac:picMkLst>
        </pc:picChg>
        <pc:picChg chg="add del mod">
          <ac:chgData name="関 啓従" userId="9ea71517a381f8e6" providerId="LiveId" clId="{D628E273-AC51-43EE-83B3-81691AEC8989}" dt="2022-07-15T13:27:59.153" v="52" actId="1076"/>
          <ac:picMkLst>
            <pc:docMk/>
            <pc:sldMk cId="1093943619" sldId="302"/>
            <ac:picMk id="7" creationId="{EB43C925-4A5C-31D2-EDF8-FE8756C9B171}"/>
          </ac:picMkLst>
        </pc:picChg>
      </pc:sldChg>
      <pc:sldChg chg="delSp modSp mod delDesignElem">
        <pc:chgData name="関 啓従" userId="9ea71517a381f8e6" providerId="LiveId" clId="{D628E273-AC51-43EE-83B3-81691AEC8989}" dt="2022-07-15T13:34:55.155" v="90"/>
        <pc:sldMkLst>
          <pc:docMk/>
          <pc:sldMk cId="1604481088" sldId="303"/>
        </pc:sldMkLst>
        <pc:spChg chg="mod">
          <ac:chgData name="関 啓従" userId="9ea71517a381f8e6" providerId="LiveId" clId="{D628E273-AC51-43EE-83B3-81691AEC8989}" dt="2022-07-15T13:26:45.142" v="43" actId="1076"/>
          <ac:spMkLst>
            <pc:docMk/>
            <pc:sldMk cId="1604481088" sldId="303"/>
            <ac:spMk id="2" creationId="{06D9927C-1B57-4406-BCBD-0A4F2689D8BF}"/>
          </ac:spMkLst>
        </pc:spChg>
        <pc:spChg chg="mod">
          <ac:chgData name="関 啓従" userId="9ea71517a381f8e6" providerId="LiveId" clId="{D628E273-AC51-43EE-83B3-81691AEC8989}" dt="2022-07-15T13:34:55.155" v="90"/>
          <ac:spMkLst>
            <pc:docMk/>
            <pc:sldMk cId="1604481088" sldId="303"/>
            <ac:spMk id="4" creationId="{91BA31CF-56A4-1291-B4A7-3FB9AA97354B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1604481088" sldId="303"/>
            <ac:spMk id="16" creationId="{3558DB37-9FEE-48A2-8578-ED0401573943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1604481088" sldId="303"/>
            <ac:spMk id="17" creationId="{5F7FCCA6-00E2-4F74-A105-0D769872F243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1604481088" sldId="303"/>
            <ac:spMk id="18" creationId="{359CEC61-F44B-43B3-B40F-AE38C5AF1D5F}"/>
          </ac:spMkLst>
        </pc:spChg>
      </pc:sldChg>
      <pc:sldChg chg="delSp modSp mod delDesignElem">
        <pc:chgData name="関 啓従" userId="9ea71517a381f8e6" providerId="LiveId" clId="{D628E273-AC51-43EE-83B3-81691AEC8989}" dt="2022-07-15T13:39:40.185" v="125" actId="2711"/>
        <pc:sldMkLst>
          <pc:docMk/>
          <pc:sldMk cId="2386358047" sldId="304"/>
        </pc:sldMkLst>
        <pc:spChg chg="mod">
          <ac:chgData name="関 啓従" userId="9ea71517a381f8e6" providerId="LiveId" clId="{D628E273-AC51-43EE-83B3-81691AEC8989}" dt="2022-07-15T13:39:40.185" v="125" actId="2711"/>
          <ac:spMkLst>
            <pc:docMk/>
            <pc:sldMk cId="2386358047" sldId="304"/>
            <ac:spMk id="2" creationId="{E59C372B-D77D-FD7E-5116-BA250F7F3513}"/>
          </ac:spMkLst>
        </pc:spChg>
        <pc:spChg chg="mod">
          <ac:chgData name="関 啓従" userId="9ea71517a381f8e6" providerId="LiveId" clId="{D628E273-AC51-43EE-83B3-81691AEC8989}" dt="2022-07-15T13:34:55.155" v="90"/>
          <ac:spMkLst>
            <pc:docMk/>
            <pc:sldMk cId="2386358047" sldId="304"/>
            <ac:spMk id="4" creationId="{76B83792-E2F6-26EA-9E26-38C47E092703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2386358047" sldId="304"/>
            <ac:spMk id="9" creationId="{3558DB37-9FEE-48A2-8578-ED0401573943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2386358047" sldId="304"/>
            <ac:spMk id="11" creationId="{5F7FCCA6-00E2-4F74-A105-0D769872F243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2386358047" sldId="304"/>
            <ac:spMk id="13" creationId="{9B834327-03F1-4931-8261-971373A5A694}"/>
          </ac:spMkLst>
        </pc:spChg>
      </pc:sldChg>
      <pc:sldChg chg="delSp modSp mod delDesignElem">
        <pc:chgData name="関 啓従" userId="9ea71517a381f8e6" providerId="LiveId" clId="{D628E273-AC51-43EE-83B3-81691AEC8989}" dt="2022-07-15T13:36:10.607" v="107" actId="207"/>
        <pc:sldMkLst>
          <pc:docMk/>
          <pc:sldMk cId="2701463972" sldId="305"/>
        </pc:sldMkLst>
        <pc:spChg chg="mod">
          <ac:chgData name="関 啓従" userId="9ea71517a381f8e6" providerId="LiveId" clId="{D628E273-AC51-43EE-83B3-81691AEC8989}" dt="2022-07-15T13:36:10.607" v="107" actId="207"/>
          <ac:spMkLst>
            <pc:docMk/>
            <pc:sldMk cId="2701463972" sldId="305"/>
            <ac:spMk id="2" creationId="{7ABE88C7-F317-9950-F559-4EEA4B4D42BA}"/>
          </ac:spMkLst>
        </pc:spChg>
        <pc:spChg chg="mod">
          <ac:chgData name="関 啓従" userId="9ea71517a381f8e6" providerId="LiveId" clId="{D628E273-AC51-43EE-83B3-81691AEC8989}" dt="2022-07-15T13:34:55.155" v="90"/>
          <ac:spMkLst>
            <pc:docMk/>
            <pc:sldMk cId="2701463972" sldId="305"/>
            <ac:spMk id="4" creationId="{866D998F-40CE-6DE0-7581-54F0A794942F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2701463972" sldId="305"/>
            <ac:spMk id="9" creationId="{3558DB37-9FEE-48A2-8578-ED0401573943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2701463972" sldId="305"/>
            <ac:spMk id="11" creationId="{5F7FCCA6-00E2-4F74-A105-0D769872F243}"/>
          </ac:spMkLst>
        </pc:spChg>
        <pc:spChg chg="del">
          <ac:chgData name="関 啓従" userId="9ea71517a381f8e6" providerId="LiveId" clId="{D628E273-AC51-43EE-83B3-81691AEC8989}" dt="2022-07-15T13:29:47.865" v="60"/>
          <ac:spMkLst>
            <pc:docMk/>
            <pc:sldMk cId="2701463972" sldId="305"/>
            <ac:spMk id="13" creationId="{9B834327-03F1-4931-8261-971373A5A694}"/>
          </ac:spMkLst>
        </pc:spChg>
        <pc:picChg chg="mod">
          <ac:chgData name="関 啓従" userId="9ea71517a381f8e6" providerId="LiveId" clId="{D628E273-AC51-43EE-83B3-81691AEC8989}" dt="2022-07-15T13:30:45.579" v="68" actId="1076"/>
          <ac:picMkLst>
            <pc:docMk/>
            <pc:sldMk cId="2701463972" sldId="305"/>
            <ac:picMk id="5" creationId="{CDB07ACE-F068-5B41-CAAF-B0271559A372}"/>
          </ac:picMkLst>
        </pc:picChg>
        <pc:picChg chg="mod">
          <ac:chgData name="関 啓従" userId="9ea71517a381f8e6" providerId="LiveId" clId="{D628E273-AC51-43EE-83B3-81691AEC8989}" dt="2022-07-15T13:30:47.518" v="69" actId="1076"/>
          <ac:picMkLst>
            <pc:docMk/>
            <pc:sldMk cId="2701463972" sldId="305"/>
            <ac:picMk id="6" creationId="{AD8B108B-7FAA-9558-89FD-181247803194}"/>
          </ac:picMkLst>
        </pc:picChg>
        <pc:picChg chg="mod">
          <ac:chgData name="関 啓従" userId="9ea71517a381f8e6" providerId="LiveId" clId="{D628E273-AC51-43EE-83B3-81691AEC8989}" dt="2022-07-15T13:30:43.792" v="67" actId="1076"/>
          <ac:picMkLst>
            <pc:docMk/>
            <pc:sldMk cId="2701463972" sldId="305"/>
            <ac:picMk id="7" creationId="{061528C8-91CC-27DA-7293-F7297118E2B0}"/>
          </ac:picMkLst>
        </pc:picChg>
      </pc:sldChg>
      <pc:sldChg chg="addSp delSp modSp new mod setBg delDesignElem">
        <pc:chgData name="関 啓従" userId="9ea71517a381f8e6" providerId="LiveId" clId="{D628E273-AC51-43EE-83B3-81691AEC8989}" dt="2022-07-15T13:34:55.155" v="90"/>
        <pc:sldMkLst>
          <pc:docMk/>
          <pc:sldMk cId="1562073488" sldId="306"/>
        </pc:sldMkLst>
        <pc:spChg chg="mod">
          <ac:chgData name="関 啓従" userId="9ea71517a381f8e6" providerId="LiveId" clId="{D628E273-AC51-43EE-83B3-81691AEC8989}" dt="2022-07-15T13:34:55.155" v="90"/>
          <ac:spMkLst>
            <pc:docMk/>
            <pc:sldMk cId="1562073488" sldId="306"/>
            <ac:spMk id="2" creationId="{ACD80A0F-2C02-7566-D732-01B2622489AF}"/>
          </ac:spMkLst>
        </pc:spChg>
        <pc:spChg chg="mod">
          <ac:chgData name="関 啓従" userId="9ea71517a381f8e6" providerId="LiveId" clId="{D628E273-AC51-43EE-83B3-81691AEC8989}" dt="2022-07-15T13:19:17.818" v="1" actId="26606"/>
          <ac:spMkLst>
            <pc:docMk/>
            <pc:sldMk cId="1562073488" sldId="306"/>
            <ac:spMk id="3" creationId="{41BD07DC-47A2-D01D-65D9-B8D07B2843DD}"/>
          </ac:spMkLst>
        </pc:spChg>
        <pc:spChg chg="mod">
          <ac:chgData name="関 啓従" userId="9ea71517a381f8e6" providerId="LiveId" clId="{D628E273-AC51-43EE-83B3-81691AEC8989}" dt="2022-07-15T13:34:55.155" v="90"/>
          <ac:spMkLst>
            <pc:docMk/>
            <pc:sldMk cId="1562073488" sldId="306"/>
            <ac:spMk id="4" creationId="{2F93BD2C-47EE-8447-7B32-5FDA58168076}"/>
          </ac:spMkLst>
        </pc:spChg>
        <pc:spChg chg="add del">
          <ac:chgData name="関 啓従" userId="9ea71517a381f8e6" providerId="LiveId" clId="{D628E273-AC51-43EE-83B3-81691AEC8989}" dt="2022-07-15T13:29:47.865" v="60"/>
          <ac:spMkLst>
            <pc:docMk/>
            <pc:sldMk cId="1562073488" sldId="306"/>
            <ac:spMk id="9" creationId="{3558DB37-9FEE-48A2-8578-ED0401573943}"/>
          </ac:spMkLst>
        </pc:spChg>
        <pc:spChg chg="add del">
          <ac:chgData name="関 啓従" userId="9ea71517a381f8e6" providerId="LiveId" clId="{D628E273-AC51-43EE-83B3-81691AEC8989}" dt="2022-07-15T13:29:47.865" v="60"/>
          <ac:spMkLst>
            <pc:docMk/>
            <pc:sldMk cId="1562073488" sldId="306"/>
            <ac:spMk id="11" creationId="{5F7FCCA6-00E2-4F74-A105-0D769872F243}"/>
          </ac:spMkLst>
        </pc:spChg>
        <pc:spChg chg="add del">
          <ac:chgData name="関 啓従" userId="9ea71517a381f8e6" providerId="LiveId" clId="{D628E273-AC51-43EE-83B3-81691AEC8989}" dt="2022-07-15T13:29:47.865" v="60"/>
          <ac:spMkLst>
            <pc:docMk/>
            <pc:sldMk cId="1562073488" sldId="306"/>
            <ac:spMk id="13" creationId="{359CEC61-F44B-43B3-B40F-AE38C5AF1D5F}"/>
          </ac:spMkLst>
        </pc:spChg>
      </pc:sldChg>
      <pc:sldChg chg="addSp delSp modSp new mod setBg">
        <pc:chgData name="関 啓従" userId="9ea71517a381f8e6" providerId="LiveId" clId="{D628E273-AC51-43EE-83B3-81691AEC8989}" dt="2022-07-21T03:50:34.893" v="285"/>
        <pc:sldMkLst>
          <pc:docMk/>
          <pc:sldMk cId="2823679708" sldId="310"/>
        </pc:sldMkLst>
        <pc:spChg chg="del mod">
          <ac:chgData name="関 啓従" userId="9ea71517a381f8e6" providerId="LiveId" clId="{D628E273-AC51-43EE-83B3-81691AEC8989}" dt="2022-07-21T03:48:10.935" v="145" actId="478"/>
          <ac:spMkLst>
            <pc:docMk/>
            <pc:sldMk cId="2823679708" sldId="310"/>
            <ac:spMk id="2" creationId="{A5535C69-A90D-BE36-44A1-095FC357A076}"/>
          </ac:spMkLst>
        </pc:spChg>
        <pc:spChg chg="del mod">
          <ac:chgData name="関 啓従" userId="9ea71517a381f8e6" providerId="LiveId" clId="{D628E273-AC51-43EE-83B3-81691AEC8989}" dt="2022-07-21T03:50:28.164" v="283" actId="478"/>
          <ac:spMkLst>
            <pc:docMk/>
            <pc:sldMk cId="2823679708" sldId="310"/>
            <ac:spMk id="3" creationId="{FED9B740-63A6-A7B6-711E-F315AB67DB6E}"/>
          </ac:spMkLst>
        </pc:spChg>
        <pc:spChg chg="add mod">
          <ac:chgData name="関 啓従" userId="9ea71517a381f8e6" providerId="LiveId" clId="{D628E273-AC51-43EE-83B3-81691AEC8989}" dt="2022-07-21T03:48:33.359" v="158" actId="20577"/>
          <ac:spMkLst>
            <pc:docMk/>
            <pc:sldMk cId="2823679708" sldId="310"/>
            <ac:spMk id="5" creationId="{111A3DFA-4235-4F21-D8E2-2D9368DB1B47}"/>
          </ac:spMkLst>
        </pc:spChg>
        <pc:spChg chg="add del mod">
          <ac:chgData name="関 啓従" userId="9ea71517a381f8e6" providerId="LiveId" clId="{D628E273-AC51-43EE-83B3-81691AEC8989}" dt="2022-07-21T03:48:13.862" v="146" actId="478"/>
          <ac:spMkLst>
            <pc:docMk/>
            <pc:sldMk cId="2823679708" sldId="310"/>
            <ac:spMk id="7" creationId="{9C71190E-64A3-C6A8-022F-348AB594E140}"/>
          </ac:spMkLst>
        </pc:spChg>
        <pc:spChg chg="add mod">
          <ac:chgData name="関 啓従" userId="9ea71517a381f8e6" providerId="LiveId" clId="{D628E273-AC51-43EE-83B3-81691AEC8989}" dt="2022-07-21T03:50:34.893" v="285"/>
          <ac:spMkLst>
            <pc:docMk/>
            <pc:sldMk cId="2823679708" sldId="310"/>
            <ac:spMk id="8" creationId="{629829FD-EFFE-4DCF-4276-09DFA5DE9970}"/>
          </ac:spMkLst>
        </pc:spChg>
        <pc:spChg chg="add del mod">
          <ac:chgData name="関 啓従" userId="9ea71517a381f8e6" providerId="LiveId" clId="{D628E273-AC51-43EE-83B3-81691AEC8989}" dt="2022-07-21T03:50:31.351" v="284" actId="478"/>
          <ac:spMkLst>
            <pc:docMk/>
            <pc:sldMk cId="2823679708" sldId="310"/>
            <ac:spMk id="10" creationId="{483F17DB-3DA8-312E-D7A4-88596C5E248B}"/>
          </ac:spMkLst>
        </pc:spChg>
      </pc:sldChg>
      <pc:sldMasterChg chg="modSp modSldLayout">
        <pc:chgData name="関 啓従" userId="9ea71517a381f8e6" providerId="LiveId" clId="{D628E273-AC51-43EE-83B3-81691AEC8989}" dt="2022-07-15T13:24:18.142" v="39" actId="403"/>
        <pc:sldMasterMkLst>
          <pc:docMk/>
          <pc:sldMasterMk cId="354603096" sldId="2147483660"/>
        </pc:sldMasterMkLst>
        <pc:spChg chg="mod">
          <ac:chgData name="関 啓従" userId="9ea71517a381f8e6" providerId="LiveId" clId="{D628E273-AC51-43EE-83B3-81691AEC8989}" dt="2022-07-15T13:24:18.142" v="39" actId="403"/>
          <ac:spMkLst>
            <pc:docMk/>
            <pc:sldMasterMk cId="354603096" sldId="2147483660"/>
            <ac:spMk id="6" creationId="{00000000-0000-0000-0000-000000000000}"/>
          </ac:spMkLst>
        </pc:spChg>
        <pc:sldLayoutChg chg="modSp">
          <pc:chgData name="関 啓従" userId="9ea71517a381f8e6" providerId="LiveId" clId="{D628E273-AC51-43EE-83B3-81691AEC8989}" dt="2022-07-15T13:24:06.008" v="27" actId="403"/>
          <pc:sldLayoutMkLst>
            <pc:docMk/>
            <pc:sldMasterMk cId="354603096" sldId="2147483660"/>
            <pc:sldLayoutMk cId="2540465968" sldId="2147483662"/>
          </pc:sldLayoutMkLst>
          <pc:spChg chg="mod">
            <ac:chgData name="関 啓従" userId="9ea71517a381f8e6" providerId="LiveId" clId="{D628E273-AC51-43EE-83B3-81691AEC8989}" dt="2022-07-15T13:24:06.008" v="27" actId="403"/>
            <ac:spMkLst>
              <pc:docMk/>
              <pc:sldMasterMk cId="354603096" sldId="2147483660"/>
              <pc:sldLayoutMk cId="2540465968" sldId="2147483662"/>
              <ac:spMk id="9" creationId="{C4AAB51D-4141-4682-9375-DAFD5FB9DD10}"/>
            </ac:spMkLst>
          </pc:spChg>
        </pc:sldLayoutChg>
        <pc:sldLayoutChg chg="modSp">
          <pc:chgData name="関 啓従" userId="9ea71517a381f8e6" providerId="LiveId" clId="{D628E273-AC51-43EE-83B3-81691AEC8989}" dt="2022-07-15T13:23:18.946" v="19" actId="403"/>
          <pc:sldLayoutMkLst>
            <pc:docMk/>
            <pc:sldMasterMk cId="354603096" sldId="2147483660"/>
            <pc:sldLayoutMk cId="133393754" sldId="2147483667"/>
          </pc:sldLayoutMkLst>
          <pc:spChg chg="mod">
            <ac:chgData name="関 啓従" userId="9ea71517a381f8e6" providerId="LiveId" clId="{D628E273-AC51-43EE-83B3-81691AEC8989}" dt="2022-07-15T13:23:18.946" v="19" actId="403"/>
            <ac:spMkLst>
              <pc:docMk/>
              <pc:sldMasterMk cId="354603096" sldId="2147483660"/>
              <pc:sldLayoutMk cId="133393754" sldId="2147483667"/>
              <ac:spMk id="4" creationId="{BE06F857-D2E1-44DD-ABDD-EBB739645B67}"/>
            </ac:spMkLst>
          </pc:spChg>
        </pc:sldLayoutChg>
      </pc:sldMasterChg>
      <pc:sldMasterChg chg="modSp mod modSldLayout">
        <pc:chgData name="関 啓従" userId="9ea71517a381f8e6" providerId="LiveId" clId="{D628E273-AC51-43EE-83B3-81691AEC8989}" dt="2022-07-15T13:39:59.151" v="126" actId="2711"/>
        <pc:sldMasterMkLst>
          <pc:docMk/>
          <pc:sldMasterMk cId="3715397128" sldId="2147483694"/>
        </pc:sldMasterMkLst>
        <pc:spChg chg="mod">
          <ac:chgData name="関 啓従" userId="9ea71517a381f8e6" providerId="LiveId" clId="{D628E273-AC51-43EE-83B3-81691AEC8989}" dt="2022-07-15T13:34:56.332" v="93" actId="1076"/>
          <ac:spMkLst>
            <pc:docMk/>
            <pc:sldMasterMk cId="3715397128" sldId="2147483694"/>
            <ac:spMk id="6" creationId="{00000000-0000-0000-0000-000000000000}"/>
          </ac:spMkLst>
        </pc:spChg>
        <pc:sldLayoutChg chg="modSp mod">
          <pc:chgData name="関 啓従" userId="9ea71517a381f8e6" providerId="LiveId" clId="{D628E273-AC51-43EE-83B3-81691AEC8989}" dt="2022-07-15T13:34:56.421" v="95" actId="1076"/>
          <pc:sldLayoutMkLst>
            <pc:docMk/>
            <pc:sldMasterMk cId="3715397128" sldId="2147483694"/>
            <pc:sldLayoutMk cId="1726335254" sldId="2147483695"/>
          </pc:sldLayoutMkLst>
          <pc:spChg chg="mod">
            <ac:chgData name="関 啓従" userId="9ea71517a381f8e6" providerId="LiveId" clId="{D628E273-AC51-43EE-83B3-81691AEC8989}" dt="2022-07-15T13:34:56.421" v="95" actId="1076"/>
            <ac:spMkLst>
              <pc:docMk/>
              <pc:sldMasterMk cId="3715397128" sldId="2147483694"/>
              <pc:sldLayoutMk cId="1726335254" sldId="2147483695"/>
              <ac:spMk id="6" creationId="{00000000-0000-0000-0000-000000000000}"/>
            </ac:spMkLst>
          </pc:spChg>
        </pc:sldLayoutChg>
        <pc:sldLayoutChg chg="modSp mod">
          <pc:chgData name="関 啓従" userId="9ea71517a381f8e6" providerId="LiveId" clId="{D628E273-AC51-43EE-83B3-81691AEC8989}" dt="2022-07-15T13:39:59.151" v="126" actId="2711"/>
          <pc:sldLayoutMkLst>
            <pc:docMk/>
            <pc:sldMasterMk cId="3715397128" sldId="2147483694"/>
            <pc:sldLayoutMk cId="3006402681" sldId="2147483696"/>
          </pc:sldLayoutMkLst>
          <pc:spChg chg="mod">
            <ac:chgData name="関 啓従" userId="9ea71517a381f8e6" providerId="LiveId" clId="{D628E273-AC51-43EE-83B3-81691AEC8989}" dt="2022-07-15T13:39:59.151" v="126" actId="2711"/>
            <ac:spMkLst>
              <pc:docMk/>
              <pc:sldMasterMk cId="3715397128" sldId="2147483694"/>
              <pc:sldLayoutMk cId="3006402681" sldId="2147483696"/>
              <ac:spMk id="2" creationId="{00000000-0000-0000-0000-000000000000}"/>
            </ac:spMkLst>
          </pc:spChg>
          <pc:spChg chg="mod">
            <ac:chgData name="関 啓従" userId="9ea71517a381f8e6" providerId="LiveId" clId="{D628E273-AC51-43EE-83B3-81691AEC8989}" dt="2022-07-15T13:34:55.757" v="91" actId="1076"/>
            <ac:spMkLst>
              <pc:docMk/>
              <pc:sldMasterMk cId="3715397128" sldId="2147483694"/>
              <pc:sldLayoutMk cId="3006402681" sldId="2147483696"/>
              <ac:spMk id="6" creationId="{00000000-0000-0000-0000-000000000000}"/>
            </ac:spMkLst>
          </pc:spChg>
        </pc:sldLayoutChg>
      </pc:sldMasterChg>
    </pc:docChg>
  </pc:docChgLst>
  <pc:docChgLst>
    <pc:chgData name="啓従" userId="9ea71517a381f8e6" providerId="LiveId" clId="{EF9282E3-72AF-4879-B1A0-4475B848BE40}"/>
    <pc:docChg chg="undo redo custSel addSld modSld">
      <pc:chgData name="啓従" userId="9ea71517a381f8e6" providerId="LiveId" clId="{EF9282E3-72AF-4879-B1A0-4475B848BE40}" dt="2022-07-20T03:31:40.359" v="327" actId="1076"/>
      <pc:docMkLst>
        <pc:docMk/>
      </pc:docMkLst>
      <pc:sldChg chg="setBg">
        <pc:chgData name="啓従" userId="9ea71517a381f8e6" providerId="LiveId" clId="{EF9282E3-72AF-4879-B1A0-4475B848BE40}" dt="2022-07-19T16:31:11.236" v="252"/>
        <pc:sldMkLst>
          <pc:docMk/>
          <pc:sldMk cId="2314471710" sldId="301"/>
        </pc:sldMkLst>
      </pc:sldChg>
      <pc:sldChg chg="addSp delSp modSp mod">
        <pc:chgData name="啓従" userId="9ea71517a381f8e6" providerId="LiveId" clId="{EF9282E3-72AF-4879-B1A0-4475B848BE40}" dt="2022-07-19T18:55:59.601" v="310"/>
        <pc:sldMkLst>
          <pc:docMk/>
          <pc:sldMk cId="1093943619" sldId="302"/>
        </pc:sldMkLst>
        <pc:spChg chg="del mod">
          <ac:chgData name="啓従" userId="9ea71517a381f8e6" providerId="LiveId" clId="{EF9282E3-72AF-4879-B1A0-4475B848BE40}" dt="2022-07-19T18:55:47.812" v="304" actId="478"/>
          <ac:spMkLst>
            <pc:docMk/>
            <pc:sldMk cId="1093943619" sldId="302"/>
            <ac:spMk id="2" creationId="{E81A3E6F-D482-B049-1BED-BBF2C9B1DA2C}"/>
          </ac:spMkLst>
        </pc:spChg>
        <pc:spChg chg="mod">
          <ac:chgData name="啓従" userId="9ea71517a381f8e6" providerId="LiveId" clId="{EF9282E3-72AF-4879-B1A0-4475B848BE40}" dt="2022-07-19T16:33:11.770" v="260" actId="12"/>
          <ac:spMkLst>
            <pc:docMk/>
            <pc:sldMk cId="1093943619" sldId="302"/>
            <ac:spMk id="3" creationId="{50801EE6-7692-DAD2-8077-E5140B2040F3}"/>
          </ac:spMkLst>
        </pc:spChg>
        <pc:spChg chg="add mod">
          <ac:chgData name="啓従" userId="9ea71517a381f8e6" providerId="LiveId" clId="{EF9282E3-72AF-4879-B1A0-4475B848BE40}" dt="2022-07-19T18:55:59.601" v="310"/>
          <ac:spMkLst>
            <pc:docMk/>
            <pc:sldMk cId="1093943619" sldId="302"/>
            <ac:spMk id="8" creationId="{D5D3C94D-3C10-F18C-4D59-725CC853CE99}"/>
          </ac:spMkLst>
        </pc:spChg>
        <pc:spChg chg="add del mod">
          <ac:chgData name="啓従" userId="9ea71517a381f8e6" providerId="LiveId" clId="{EF9282E3-72AF-4879-B1A0-4475B848BE40}" dt="2022-07-19T18:55:51.442" v="305" actId="478"/>
          <ac:spMkLst>
            <pc:docMk/>
            <pc:sldMk cId="1093943619" sldId="302"/>
            <ac:spMk id="9" creationId="{C5ECD4B3-6756-8867-A52F-B1FEF3472482}"/>
          </ac:spMkLst>
        </pc:spChg>
      </pc:sldChg>
      <pc:sldChg chg="addSp delSp modSp mod delAnim">
        <pc:chgData name="啓従" userId="9ea71517a381f8e6" providerId="LiveId" clId="{EF9282E3-72AF-4879-B1A0-4475B848BE40}" dt="2022-07-20T03:31:40.359" v="327" actId="1076"/>
        <pc:sldMkLst>
          <pc:docMk/>
          <pc:sldMk cId="1604481088" sldId="303"/>
        </pc:sldMkLst>
        <pc:spChg chg="mod">
          <ac:chgData name="啓従" userId="9ea71517a381f8e6" providerId="LiveId" clId="{EF9282E3-72AF-4879-B1A0-4475B848BE40}" dt="2022-07-20T03:31:40.359" v="327" actId="1076"/>
          <ac:spMkLst>
            <pc:docMk/>
            <pc:sldMk cId="1604481088" sldId="303"/>
            <ac:spMk id="3" creationId="{396D8E2A-2BC4-4932-E179-98C800321E3F}"/>
          </ac:spMkLst>
        </pc:spChg>
        <pc:spChg chg="add mod">
          <ac:chgData name="啓従" userId="9ea71517a381f8e6" providerId="LiveId" clId="{EF9282E3-72AF-4879-B1A0-4475B848BE40}" dt="2022-07-19T18:56:10.736" v="311"/>
          <ac:spMkLst>
            <pc:docMk/>
            <pc:sldMk cId="1604481088" sldId="303"/>
            <ac:spMk id="5" creationId="{F7FD5AC3-BD24-7813-4860-1855E173F6DB}"/>
          </ac:spMkLst>
        </pc:spChg>
        <pc:picChg chg="del">
          <ac:chgData name="啓従" userId="9ea71517a381f8e6" providerId="LiveId" clId="{EF9282E3-72AF-4879-B1A0-4475B848BE40}" dt="2022-07-19T16:32:59.830" v="258" actId="478"/>
          <ac:picMkLst>
            <pc:docMk/>
            <pc:sldMk cId="1604481088" sldId="303"/>
            <ac:picMk id="5" creationId="{BFBEF505-4E2D-0C22-A0B1-88F6E6CCBF07}"/>
          </ac:picMkLst>
        </pc:picChg>
        <pc:picChg chg="del">
          <ac:chgData name="啓従" userId="9ea71517a381f8e6" providerId="LiveId" clId="{EF9282E3-72AF-4879-B1A0-4475B848BE40}" dt="2022-07-19T16:33:00.536" v="259" actId="478"/>
          <ac:picMkLst>
            <pc:docMk/>
            <pc:sldMk cId="1604481088" sldId="303"/>
            <ac:picMk id="6" creationId="{9DAE0194-814C-877C-9369-FE04D4810A18}"/>
          </ac:picMkLst>
        </pc:picChg>
      </pc:sldChg>
      <pc:sldChg chg="modSp mod">
        <pc:chgData name="啓従" userId="9ea71517a381f8e6" providerId="LiveId" clId="{EF9282E3-72AF-4879-B1A0-4475B848BE40}" dt="2022-07-19T16:32:24.410" v="255" actId="1076"/>
        <pc:sldMkLst>
          <pc:docMk/>
          <pc:sldMk cId="2386358047" sldId="304"/>
        </pc:sldMkLst>
        <pc:spChg chg="mod">
          <ac:chgData name="啓従" userId="9ea71517a381f8e6" providerId="LiveId" clId="{EF9282E3-72AF-4879-B1A0-4475B848BE40}" dt="2022-07-19T16:32:24.410" v="255" actId="1076"/>
          <ac:spMkLst>
            <pc:docMk/>
            <pc:sldMk cId="2386358047" sldId="304"/>
            <ac:spMk id="3" creationId="{AC733C7F-77FB-1266-E8BD-7A5E5128D2AD}"/>
          </ac:spMkLst>
        </pc:spChg>
      </pc:sldChg>
      <pc:sldChg chg="modSp mod">
        <pc:chgData name="啓従" userId="9ea71517a381f8e6" providerId="LiveId" clId="{EF9282E3-72AF-4879-B1A0-4475B848BE40}" dt="2022-07-19T16:32:34.630" v="256" actId="1076"/>
        <pc:sldMkLst>
          <pc:docMk/>
          <pc:sldMk cId="2701463972" sldId="305"/>
        </pc:sldMkLst>
        <pc:spChg chg="mod">
          <ac:chgData name="啓従" userId="9ea71517a381f8e6" providerId="LiveId" clId="{EF9282E3-72AF-4879-B1A0-4475B848BE40}" dt="2022-07-19T16:32:34.630" v="256" actId="1076"/>
          <ac:spMkLst>
            <pc:docMk/>
            <pc:sldMk cId="2701463972" sldId="305"/>
            <ac:spMk id="3" creationId="{56965934-8350-85F3-F0AE-87B9607EA803}"/>
          </ac:spMkLst>
        </pc:spChg>
      </pc:sldChg>
      <pc:sldChg chg="addSp delSp modSp mod">
        <pc:chgData name="啓従" userId="9ea71517a381f8e6" providerId="LiveId" clId="{EF9282E3-72AF-4879-B1A0-4475B848BE40}" dt="2022-07-19T16:37:35.620" v="290" actId="14100"/>
        <pc:sldMkLst>
          <pc:docMk/>
          <pc:sldMk cId="1562073488" sldId="306"/>
        </pc:sldMkLst>
        <pc:spChg chg="del mod">
          <ac:chgData name="啓従" userId="9ea71517a381f8e6" providerId="LiveId" clId="{EF9282E3-72AF-4879-B1A0-4475B848BE40}" dt="2022-07-19T16:37:14.890" v="281" actId="478"/>
          <ac:spMkLst>
            <pc:docMk/>
            <pc:sldMk cId="1562073488" sldId="306"/>
            <ac:spMk id="3" creationId="{41BD07DC-47A2-D01D-65D9-B8D07B2843DD}"/>
          </ac:spMkLst>
        </pc:spChg>
        <pc:spChg chg="add mod">
          <ac:chgData name="啓従" userId="9ea71517a381f8e6" providerId="LiveId" clId="{EF9282E3-72AF-4879-B1A0-4475B848BE40}" dt="2022-07-19T16:37:35.620" v="290" actId="14100"/>
          <ac:spMkLst>
            <pc:docMk/>
            <pc:sldMk cId="1562073488" sldId="306"/>
            <ac:spMk id="5" creationId="{09098060-BB7A-704D-A48E-A1F3CDB6335B}"/>
          </ac:spMkLst>
        </pc:spChg>
        <pc:spChg chg="add del mod">
          <ac:chgData name="啓従" userId="9ea71517a381f8e6" providerId="LiveId" clId="{EF9282E3-72AF-4879-B1A0-4475B848BE40}" dt="2022-07-19T16:37:28.071" v="283" actId="478"/>
          <ac:spMkLst>
            <pc:docMk/>
            <pc:sldMk cId="1562073488" sldId="306"/>
            <ac:spMk id="7" creationId="{5F1AED83-9EE8-7DA2-8CF2-AD90F40C40B1}"/>
          </ac:spMkLst>
        </pc:spChg>
      </pc:sldChg>
      <pc:sldChg chg="modSp mod setBg">
        <pc:chgData name="啓従" userId="9ea71517a381f8e6" providerId="LiveId" clId="{EF9282E3-72AF-4879-B1A0-4475B848BE40}" dt="2022-07-19T16:31:30.580" v="253" actId="20577"/>
        <pc:sldMkLst>
          <pc:docMk/>
          <pc:sldMk cId="2910246511" sldId="307"/>
        </pc:sldMkLst>
        <pc:spChg chg="mod">
          <ac:chgData name="啓従" userId="9ea71517a381f8e6" providerId="LiveId" clId="{EF9282E3-72AF-4879-B1A0-4475B848BE40}" dt="2022-07-19T16:31:30.580" v="253" actId="20577"/>
          <ac:spMkLst>
            <pc:docMk/>
            <pc:sldMk cId="2910246511" sldId="307"/>
            <ac:spMk id="3" creationId="{B6DE80B7-F16B-164B-09E8-C7B08EAB7D4B}"/>
          </ac:spMkLst>
        </pc:spChg>
      </pc:sldChg>
      <pc:sldChg chg="addSp modSp mod setBg modAnim">
        <pc:chgData name="啓従" userId="9ea71517a381f8e6" providerId="LiveId" clId="{EF9282E3-72AF-4879-B1A0-4475B848BE40}" dt="2022-07-20T03:31:14.362" v="326" actId="1076"/>
        <pc:sldMkLst>
          <pc:docMk/>
          <pc:sldMk cId="2933026247" sldId="308"/>
        </pc:sldMkLst>
        <pc:spChg chg="mod">
          <ac:chgData name="啓従" userId="9ea71517a381f8e6" providerId="LiveId" clId="{EF9282E3-72AF-4879-B1A0-4475B848BE40}" dt="2022-07-20T03:31:10.520" v="325" actId="164"/>
          <ac:spMkLst>
            <pc:docMk/>
            <pc:sldMk cId="2933026247" sldId="308"/>
            <ac:spMk id="9" creationId="{4F055714-8105-A1DD-B536-91D27112DC32}"/>
          </ac:spMkLst>
        </pc:spChg>
        <pc:grpChg chg="add mod">
          <ac:chgData name="啓従" userId="9ea71517a381f8e6" providerId="LiveId" clId="{EF9282E3-72AF-4879-B1A0-4475B848BE40}" dt="2022-07-20T03:31:14.362" v="326" actId="1076"/>
          <ac:grpSpMkLst>
            <pc:docMk/>
            <pc:sldMk cId="2933026247" sldId="308"/>
            <ac:grpSpMk id="5" creationId="{68C19539-8357-625A-6936-53889AD7FA65}"/>
          </ac:grpSpMkLst>
        </pc:grpChg>
        <pc:picChg chg="add mod">
          <ac:chgData name="啓従" userId="9ea71517a381f8e6" providerId="LiveId" clId="{EF9282E3-72AF-4879-B1A0-4475B848BE40}" dt="2022-07-20T03:31:03.351" v="324" actId="1076"/>
          <ac:picMkLst>
            <pc:docMk/>
            <pc:sldMk cId="2933026247" sldId="308"/>
            <ac:picMk id="3" creationId="{753A04D2-47B8-5736-3662-8F01FDCAE8A6}"/>
          </ac:picMkLst>
        </pc:picChg>
        <pc:picChg chg="mod">
          <ac:chgData name="啓従" userId="9ea71517a381f8e6" providerId="LiveId" clId="{EF9282E3-72AF-4879-B1A0-4475B848BE40}" dt="2022-07-20T03:30:49.543" v="318" actId="1076"/>
          <ac:picMkLst>
            <pc:docMk/>
            <pc:sldMk cId="2933026247" sldId="308"/>
            <ac:picMk id="6" creationId="{74FADA4E-1CB9-A977-37D7-CBEE7DE7817A}"/>
          </ac:picMkLst>
        </pc:picChg>
        <pc:picChg chg="mod">
          <ac:chgData name="啓従" userId="9ea71517a381f8e6" providerId="LiveId" clId="{EF9282E3-72AF-4879-B1A0-4475B848BE40}" dt="2022-07-20T03:31:10.520" v="325" actId="164"/>
          <ac:picMkLst>
            <pc:docMk/>
            <pc:sldMk cId="2933026247" sldId="308"/>
            <ac:picMk id="8" creationId="{BFE27EEE-9297-6B70-FF1C-A31DA72FB0D3}"/>
          </ac:picMkLst>
        </pc:picChg>
      </pc:sldChg>
      <pc:sldChg chg="addSp delSp modSp new mod setBg">
        <pc:chgData name="啓従" userId="9ea71517a381f8e6" providerId="LiveId" clId="{EF9282E3-72AF-4879-B1A0-4475B848BE40}" dt="2022-07-19T18:56:37.173" v="315"/>
        <pc:sldMkLst>
          <pc:docMk/>
          <pc:sldMk cId="2185160444" sldId="309"/>
        </pc:sldMkLst>
        <pc:spChg chg="del mod">
          <ac:chgData name="啓従" userId="9ea71517a381f8e6" providerId="LiveId" clId="{EF9282E3-72AF-4879-B1A0-4475B848BE40}" dt="2022-07-19T18:56:29.521" v="313" actId="478"/>
          <ac:spMkLst>
            <pc:docMk/>
            <pc:sldMk cId="2185160444" sldId="309"/>
            <ac:spMk id="2" creationId="{C6E6AB59-BD5C-71B9-0902-D9922AF3CFE2}"/>
          </ac:spMkLst>
        </pc:spChg>
        <pc:spChg chg="mod">
          <ac:chgData name="啓従" userId="9ea71517a381f8e6" providerId="LiveId" clId="{EF9282E3-72AF-4879-B1A0-4475B848BE40}" dt="2022-07-19T16:37:55.440" v="293" actId="1076"/>
          <ac:spMkLst>
            <pc:docMk/>
            <pc:sldMk cId="2185160444" sldId="309"/>
            <ac:spMk id="3" creationId="{04166C87-C316-2C34-7825-203F325E4B45}"/>
          </ac:spMkLst>
        </pc:spChg>
        <pc:spChg chg="add mod">
          <ac:chgData name="啓従" userId="9ea71517a381f8e6" providerId="LiveId" clId="{EF9282E3-72AF-4879-B1A0-4475B848BE40}" dt="2022-07-19T18:56:37.173" v="315"/>
          <ac:spMkLst>
            <pc:docMk/>
            <pc:sldMk cId="2185160444" sldId="309"/>
            <ac:spMk id="5" creationId="{FD5C349B-538B-E522-95AD-D0F023554B07}"/>
          </ac:spMkLst>
        </pc:spChg>
        <pc:spChg chg="add del mod">
          <ac:chgData name="啓従" userId="9ea71517a381f8e6" providerId="LiveId" clId="{EF9282E3-72AF-4879-B1A0-4475B848BE40}" dt="2022-07-19T18:56:34.353" v="314" actId="478"/>
          <ac:spMkLst>
            <pc:docMk/>
            <pc:sldMk cId="2185160444" sldId="309"/>
            <ac:spMk id="7" creationId="{7FC74155-76CF-89BC-C9DF-2E8EFD8139F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54EA6-0C38-46D2-AE77-FB886F1443C4}" type="datetime1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2022/7/22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7B799-31DE-4594-AC5C-444DD73E1B50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3988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DEE6421-C472-4B65-81BB-D180AE1AE8B2}" type="datetime1">
              <a:rPr kumimoji="1" lang="ja-JP" altLang="en-US" smtClean="0"/>
              <a:pPr/>
              <a:t>2022/7/22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noProof="0"/>
              <a:t>マスター テキストの書式設定</a:t>
            </a:r>
          </a:p>
          <a:p>
            <a:pPr lvl="1"/>
            <a:r>
              <a:rPr kumimoji="1" lang="ja-JP" altLang="en-US" noProof="0"/>
              <a:t>第 </a:t>
            </a:r>
            <a:r>
              <a:rPr kumimoji="1" lang="en-US" altLang="ja-JP" noProof="0"/>
              <a:t>2 </a:t>
            </a:r>
            <a:r>
              <a:rPr kumimoji="1" lang="ja-JP" altLang="en-US" noProof="0"/>
              <a:t>レベル</a:t>
            </a:r>
          </a:p>
          <a:p>
            <a:pPr lvl="2"/>
            <a:r>
              <a:rPr kumimoji="1" lang="ja-JP" altLang="en-US" noProof="0"/>
              <a:t>第 </a:t>
            </a:r>
            <a:r>
              <a:rPr kumimoji="1" lang="en-US" altLang="ja-JP" noProof="0"/>
              <a:t>3 </a:t>
            </a:r>
            <a:r>
              <a:rPr kumimoji="1" lang="ja-JP" altLang="en-US" noProof="0"/>
              <a:t>レベル</a:t>
            </a:r>
          </a:p>
          <a:p>
            <a:pPr lvl="3"/>
            <a:r>
              <a:rPr kumimoji="1" lang="ja-JP" altLang="en-US" noProof="0"/>
              <a:t>第 </a:t>
            </a:r>
            <a:r>
              <a:rPr kumimoji="1" lang="en-US" altLang="ja-JP" noProof="0"/>
              <a:t>4 </a:t>
            </a:r>
            <a:r>
              <a:rPr kumimoji="1" lang="ja-JP" altLang="en-US" noProof="0"/>
              <a:t>レベル</a:t>
            </a:r>
          </a:p>
          <a:p>
            <a:pPr lvl="4"/>
            <a:r>
              <a:rPr kumimoji="1" lang="ja-JP" altLang="en-US" noProof="0"/>
              <a:t>第 </a:t>
            </a:r>
            <a:r>
              <a:rPr kumimoji="1" lang="en-US" altLang="ja-JP" noProof="0"/>
              <a:t>5 </a:t>
            </a:r>
            <a:r>
              <a:rPr kumimoji="1"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9C8FD774-DB8D-4EFE-A70F-B5BB4C959A51}" type="slidenum">
              <a:rPr kumimoji="1" lang="en-US" altLang="ja-JP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15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FD774-DB8D-4EFE-A70F-B5BB4C959A51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05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260C4A-4012-4D18-809E-DEC7D5A8FB51}" type="datetime1">
              <a:rPr lang="ja-JP" altLang="en-US" noProof="0" smtClean="0"/>
              <a:t>2022/7/22</a:t>
            </a:fld>
            <a:endParaRPr lang="ja-JP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pPr rtl="0"/>
            <a:endParaRPr lang="ja-JP" alt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8575" y="329307"/>
            <a:ext cx="811019" cy="503578"/>
          </a:xfrm>
        </p:spPr>
        <p:txBody>
          <a:bodyPr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3352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6C28-6F6C-404C-B0EB-7ACC24FF27F0}" type="datetime1">
              <a:rPr lang="ja-JP" altLang="en-US" smtClean="0"/>
              <a:t>2022/7/22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17088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6C28-6F6C-404C-B0EB-7ACC24FF27F0}" type="datetime1">
              <a:rPr lang="ja-JP" altLang="en-US" smtClean="0"/>
              <a:t>2022/7/22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90224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8108AC5-5949-4F21-92AD-6DBC237C497A}" type="datetime1">
              <a:rPr lang="ja-JP" altLang="en-US" noProof="0" smtClean="0"/>
              <a:t>2022/7/22</a:t>
            </a:fld>
            <a:endParaRPr lang="ja-JP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ja-JP" alt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8576" y="134930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40268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6C28-6F6C-404C-B0EB-7ACC24FF27F0}" type="datetime1">
              <a:rPr lang="ja-JP" altLang="en-US" smtClean="0"/>
              <a:t>2022/7/22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64337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6C28-6F6C-404C-B0EB-7ACC24FF27F0}" type="datetime1">
              <a:rPr lang="ja-JP" altLang="en-US" smtClean="0"/>
              <a:t>2022/7/22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7536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78FE572-6712-4971-A52D-F8906B90B4B1}" type="datetime1">
              <a:rPr lang="ja-JP" altLang="en-US" noProof="0" smtClean="0"/>
              <a:t>2022/7/22</a:t>
            </a:fld>
            <a:endParaRPr lang="ja-JP" alt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ja-JP" alt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2546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5B9EFD-C2C9-4B6E-B7C8-CED8A82C5700}" type="datetime1">
              <a:rPr lang="ja-JP" altLang="en-US" noProof="0" smtClean="0"/>
              <a:t>2022/7/22</a:t>
            </a:fld>
            <a:endParaRPr lang="ja-JP" alt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ja-JP" alt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7460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6C28-6F6C-404C-B0EB-7ACC24FF27F0}" type="datetime1">
              <a:rPr lang="ja-JP" altLang="en-US" smtClean="0"/>
              <a:t>2022/7/22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3710920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6C28-6F6C-404C-B0EB-7ACC24FF27F0}" type="datetime1">
              <a:rPr lang="ja-JP" altLang="en-US" smtClean="0"/>
              <a:t>2022/7/22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69457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F0F6C28-6F6C-404C-B0EB-7ACC24FF27F0}" type="datetime1">
              <a:rPr lang="ja-JP" altLang="en-US" smtClean="0"/>
              <a:t>2022/7/22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19900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F6C28-6F6C-404C-B0EB-7ACC24FF27F0}" type="datetime1">
              <a:rPr lang="ja-JP" altLang="en-US" smtClean="0"/>
              <a:t>2022/7/22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8576" y="329307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39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none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3.png"/><Relationship Id="rId4" Type="http://schemas.openxmlformats.org/officeDocument/2006/relationships/video" Target="../media/media3.mp4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messy bed with comforter and pillows">
            <a:extLst>
              <a:ext uri="{FF2B5EF4-FFF2-40B4-BE49-F238E27FC236}">
                <a16:creationId xmlns:a16="http://schemas.microsoft.com/office/drawing/2014/main" id="{3F71A892-838E-40EC-4495-794537600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 rtlCol="0">
            <a:normAutofit/>
          </a:bodyPr>
          <a:lstStyle/>
          <a:p>
            <a:r>
              <a:rPr lang="ja-JP" altLang="en-US" sz="4400">
                <a:solidFill>
                  <a:srgbClr val="FFFFFE"/>
                </a:solidFill>
                <a:latin typeface="Meiryo UI"/>
                <a:ea typeface="Meiryo UI"/>
              </a:rPr>
              <a:t>Alerm-Bed</a:t>
            </a:r>
            <a:endParaRPr lang="ja-JP" altLang="en-US" sz="4400">
              <a:solidFill>
                <a:srgbClr val="FFFFF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ja-JP" sz="1600">
                <a:solidFill>
                  <a:srgbClr val="FFFFFE"/>
                </a:solidFill>
                <a:latin typeface="Meiryo UI"/>
                <a:ea typeface="Meiryo UI"/>
              </a:rPr>
              <a:t>チーム　神の手</a:t>
            </a:r>
          </a:p>
          <a:p>
            <a:endParaRPr lang="en-US" altLang="ja-JP" sz="1600">
              <a:solidFill>
                <a:srgbClr val="FFFFFE"/>
              </a:solidFill>
              <a:latin typeface="Meiryo UI"/>
              <a:ea typeface="Meiryo U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99705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B83792-E2F6-26EA-9E26-38C47E09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altLang="ja-JP" noProof="0" smtClean="0"/>
              <a:pPr rtl="0">
                <a:spcAft>
                  <a:spcPts val="600"/>
                </a:spcAft>
              </a:pPr>
              <a:t>10</a:t>
            </a:fld>
            <a:endParaRPr lang="ja-JP" altLang="en-US" noProof="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31ADCDCC-1AEB-CA65-29FB-F6C5AADEBDC8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101272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>
                <a:latin typeface="Meiryo UI"/>
                <a:ea typeface="Meiryo UI"/>
              </a:rPr>
              <a:t>LINE bot</a:t>
            </a:r>
            <a:r>
              <a:rPr lang="ja-JP" altLang="en-US" sz="2800" dirty="0">
                <a:latin typeface="Meiryo UI"/>
                <a:ea typeface="Meiryo UI"/>
              </a:rPr>
              <a:t>は開発難易度が低そうだがカスタマイズ性が低い</a:t>
            </a:r>
            <a:endParaRPr lang="en-US" altLang="ja-JP" sz="2800" dirty="0">
              <a:latin typeface="Meiryo UI"/>
              <a:ea typeface="Meiryo UI"/>
            </a:endParaRPr>
          </a:p>
          <a:p>
            <a:r>
              <a:rPr lang="en-US" altLang="ja-JP" sz="2800" dirty="0" err="1">
                <a:latin typeface="Meiryo UI"/>
                <a:ea typeface="Meiryo UI"/>
              </a:rPr>
              <a:t>WebIOPi</a:t>
            </a:r>
            <a:r>
              <a:rPr lang="ja-JP" altLang="en-US" sz="2800" dirty="0">
                <a:latin typeface="Meiryo UI"/>
                <a:ea typeface="Meiryo UI"/>
              </a:rPr>
              <a:t>は開発難易度が高そうだがカスタマイズ性が高い</a:t>
            </a:r>
            <a:endParaRPr lang="ja-JP" altLang="ja-JP" sz="2000" dirty="0"/>
          </a:p>
          <a:p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短い期間で完成させたかったので、形になる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bot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と本格的だが実装困難そうな</a:t>
            </a:r>
            <a:r>
              <a:rPr lang="en-US" altLang="ja-JP" sz="2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WebIOPi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の両方から攻める体制にした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07F94F52-88B4-8474-0EFA-9C8EF4F95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anchor="ctr">
            <a:normAutofit/>
          </a:bodyPr>
          <a:lstStyle/>
          <a:p>
            <a:r>
              <a:rPr kumimoji="1" lang="en-US" altLang="ja-JP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つ作った理由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03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166C87-C316-2C34-7825-203F325E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160000"/>
            <a:ext cx="8266579" cy="3450613"/>
          </a:xfrm>
        </p:spPr>
        <p:txBody>
          <a:bodyPr>
            <a:normAutofit/>
          </a:bodyPr>
          <a:lstStyle/>
          <a:p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LINE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でもブラウザでも勝手にいじれるので認証システム</a:t>
            </a:r>
            <a:b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の開発を視野に入れていきたい</a:t>
            </a:r>
            <a:endParaRPr kumimoji="1"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起こす機能として、霧吹きやライトなどの</a:t>
            </a:r>
            <a:b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追加モジュールの開発も検討していきたい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E32D988-6EDA-2697-A888-D1E666BD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smtClean="0"/>
              <a:pPr/>
              <a:t>11</a:t>
            </a:fld>
            <a:endParaRPr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E69B5C11-41FF-D73C-2CD9-7E9C1EE8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anchor="ctr">
            <a:normAutofit/>
          </a:bodyPr>
          <a:lstStyle/>
          <a:p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今後の展望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516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80B7-F16B-164B-09E8-C7B08EAB7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7200">
                <a:ea typeface="游ゴシック"/>
              </a:rPr>
              <a:t>ご清聴ありがとう</a:t>
            </a:r>
            <a:br>
              <a:rPr lang="en-US" altLang="ja-JP" sz="7200">
                <a:ea typeface="游ゴシック"/>
              </a:rPr>
            </a:br>
            <a:r>
              <a:rPr lang="ja-JP" altLang="en-US" sz="7200">
                <a:ea typeface="游ゴシック"/>
              </a:rPr>
              <a:t>ございました</a:t>
            </a:r>
            <a:endParaRPr lang="ja-JP" altLang="en-US" sz="72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C87A37-E575-1C64-19ED-2B6EEE83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1024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B4E0054-D7BA-DC61-DDB7-EDBEE2C3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smtClean="0"/>
              <a:pPr/>
              <a:t>2</a:t>
            </a:fld>
            <a:endParaRPr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629829FD-EFFE-4DCF-4276-09DFA5DE9970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8697046" cy="36000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目覚ましを設定しても音に気付かず起きられない</a:t>
            </a:r>
            <a:endParaRPr kumimoji="1"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電話をしても反応がなく、相手が起きてるそぶりがない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B03B8AC3-6207-D4B0-981C-1E93C8F0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anchor="ctr">
            <a:normAutofit/>
          </a:bodyPr>
          <a:lstStyle/>
          <a:p>
            <a:r>
              <a:rPr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282367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9C372B-D77D-FD7E-5116-BA250F7F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ハードウェア部分</a:t>
            </a:r>
            <a:endParaRPr kumimoji="1" lang="ja-JP" altLang="en-US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733C7F-77FB-1266-E8BD-7A5E5128D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160000"/>
            <a:ext cx="6480000" cy="360000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ja-JP" sz="2800" dirty="0">
                <a:latin typeface="Meiryo UI"/>
                <a:ea typeface="Meiryo UI"/>
              </a:rPr>
              <a:t>シーツや敷布団の下にクッションを</a:t>
            </a:r>
            <a:r>
              <a:rPr lang="ja-JP" altLang="en-US" sz="2800" dirty="0">
                <a:latin typeface="Meiryo UI"/>
                <a:ea typeface="Meiryo UI"/>
              </a:rPr>
              <a:t>敷いて</a:t>
            </a:r>
            <a:br>
              <a:rPr lang="en-US" altLang="ja-JP" sz="2800" dirty="0">
                <a:latin typeface="Meiryo UI"/>
                <a:ea typeface="Meiryo UI"/>
              </a:rPr>
            </a:br>
            <a:r>
              <a:rPr lang="ja-JP" altLang="en-US" sz="2800" dirty="0">
                <a:latin typeface="Meiryo UI"/>
                <a:ea typeface="Meiryo UI"/>
              </a:rPr>
              <a:t>膨</a:t>
            </a:r>
            <a:r>
              <a:rPr lang="ja-JP" sz="2800" dirty="0">
                <a:latin typeface="Meiryo UI"/>
                <a:ea typeface="Meiryo UI"/>
              </a:rPr>
              <a:t>らむことで目を覚ませ</a:t>
            </a:r>
            <a:r>
              <a:rPr lang="ja-JP" altLang="en-US" sz="2800" dirty="0">
                <a:latin typeface="Meiryo UI"/>
                <a:ea typeface="Meiryo UI"/>
              </a:rPr>
              <a:t>ます</a:t>
            </a:r>
            <a:endParaRPr lang="en-US" altLang="ja-JP" sz="2800" dirty="0">
              <a:latin typeface="Meiryo UI"/>
              <a:ea typeface="Meiryo UI"/>
            </a:endParaRPr>
          </a:p>
          <a:p>
            <a:r>
              <a:rPr lang="ja-JP" altLang="en-US" sz="2800" dirty="0">
                <a:latin typeface="Meiryo UI"/>
                <a:ea typeface="Meiryo UI"/>
              </a:rPr>
              <a:t>今回は浮き輪を膨らませます</a:t>
            </a:r>
            <a:endParaRPr lang="ja-JP" sz="2000" dirty="0"/>
          </a:p>
          <a:p>
            <a:r>
              <a:rPr lang="ja-JP" altLang="en-US" sz="2800" dirty="0">
                <a:latin typeface="Meiryo UI"/>
                <a:ea typeface="Meiryo UI"/>
              </a:rPr>
              <a:t>JRの</a:t>
            </a:r>
            <a:r>
              <a:rPr lang="ja-JP" sz="2800" dirty="0">
                <a:latin typeface="Meiryo UI"/>
                <a:ea typeface="Meiryo UI"/>
              </a:rPr>
              <a:t>定刻起床装置個人簡易型［SAC-5A型］を参考に自作してスマホ</a:t>
            </a:r>
            <a:r>
              <a:rPr lang="ja-JP" altLang="en-US" sz="2800" dirty="0">
                <a:latin typeface="Meiryo UI"/>
                <a:ea typeface="Meiryo UI"/>
              </a:rPr>
              <a:t>・パソコン</a:t>
            </a:r>
            <a:r>
              <a:rPr lang="ja-JP" sz="2800" dirty="0">
                <a:latin typeface="Meiryo UI"/>
                <a:ea typeface="Meiryo UI"/>
              </a:rPr>
              <a:t>等</a:t>
            </a:r>
            <a:br>
              <a:rPr lang="en-US" altLang="ja-JP" sz="2800" dirty="0">
                <a:latin typeface="Meiryo UI"/>
                <a:ea typeface="Meiryo UI"/>
              </a:rPr>
            </a:br>
            <a:r>
              <a:rPr lang="ja-JP" sz="2800" dirty="0">
                <a:latin typeface="Meiryo UI"/>
                <a:ea typeface="Meiryo UI"/>
              </a:rPr>
              <a:t>から操作できるようにしてIoT化させま</a:t>
            </a:r>
            <a:r>
              <a:rPr lang="ja-JP" altLang="en-US" sz="2800" dirty="0">
                <a:latin typeface="Meiryo UI"/>
                <a:ea typeface="Meiryo UI"/>
              </a:rPr>
              <a:t>す</a:t>
            </a:r>
            <a:endParaRPr lang="ja-JP" altLang="en-US" sz="2800" dirty="0"/>
          </a:p>
          <a:p>
            <a:endParaRPr lang="ja-JP" altLang="en-US" sz="2800" dirty="0"/>
          </a:p>
          <a:p>
            <a:endParaRPr lang="ja-JP" altLang="en-US" sz="2800" dirty="0"/>
          </a:p>
          <a:p>
            <a:endParaRPr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B83792-E2F6-26EA-9E26-38C47E09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altLang="ja-JP" noProof="0" smtClean="0"/>
              <a:pPr rtl="0">
                <a:spcAft>
                  <a:spcPts val="600"/>
                </a:spcAft>
              </a:pPr>
              <a:t>3</a:t>
            </a:fld>
            <a:endParaRPr lang="ja-JP" altLang="en-US" noProof="0"/>
          </a:p>
        </p:txBody>
      </p:sp>
      <p:pic>
        <p:nvPicPr>
          <p:cNvPr id="5" name="図 5" descr="テキスト&#10;&#10;説明は自動で生成されたものです">
            <a:extLst>
              <a:ext uri="{FF2B5EF4-FFF2-40B4-BE49-F238E27FC236}">
                <a16:creationId xmlns:a16="http://schemas.microsoft.com/office/drawing/2014/main" id="{9E015ACC-53C5-8619-0FBD-6C356BB7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10" y="2044523"/>
            <a:ext cx="4045351" cy="1495738"/>
          </a:xfrm>
          <a:prstGeom prst="rect">
            <a:avLst/>
          </a:prstGeom>
        </p:spPr>
      </p:pic>
      <p:pic>
        <p:nvPicPr>
          <p:cNvPr id="6" name="図 6" descr="ロゴ&#10;&#10;説明は自動で生成されたものです">
            <a:extLst>
              <a:ext uri="{FF2B5EF4-FFF2-40B4-BE49-F238E27FC236}">
                <a16:creationId xmlns:a16="http://schemas.microsoft.com/office/drawing/2014/main" id="{8968308F-3B99-2B12-98AC-F4055E42B6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9716" y="3536499"/>
            <a:ext cx="2743200" cy="24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5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BE88C7-F317-9950-F559-4EEA4B4D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ja-JP" dirty="0"/>
              <a:t>ハードウェア部分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965934-8350-85F3-F0AE-87B9607EA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160000"/>
            <a:ext cx="6480000" cy="360000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ja-JP" sz="2800">
                <a:latin typeface="Meiryo UI"/>
                <a:ea typeface="Meiryo UI"/>
              </a:rPr>
              <a:t>今回SHARP製のソリッドステートリレー</a:t>
            </a:r>
            <a:br>
              <a:rPr lang="en-US" altLang="ja-JP" sz="2800">
                <a:latin typeface="Meiryo UI"/>
                <a:ea typeface="Meiryo UI"/>
              </a:rPr>
            </a:br>
            <a:r>
              <a:rPr lang="ja-JP" sz="2800">
                <a:latin typeface="Meiryo UI"/>
                <a:ea typeface="Meiryo UI"/>
              </a:rPr>
              <a:t>を用いま</a:t>
            </a:r>
            <a:r>
              <a:rPr lang="ja-JP" altLang="en-US" sz="2800">
                <a:latin typeface="Meiryo UI"/>
                <a:ea typeface="Meiryo UI"/>
              </a:rPr>
              <a:t>した</a:t>
            </a:r>
            <a:endParaRPr lang="en-US" altLang="ja-JP" sz="2800">
              <a:latin typeface="Meiryo UI"/>
              <a:ea typeface="Meiryo UI"/>
            </a:endParaRPr>
          </a:p>
          <a:p>
            <a:r>
              <a:rPr lang="ja-JP" sz="2800">
                <a:latin typeface="Meiryo UI"/>
                <a:ea typeface="Meiryo UI"/>
              </a:rPr>
              <a:t>ACプラグやタップ等は自作しました</a:t>
            </a:r>
            <a:endParaRPr lang="ja-JP" altLang="en-US" sz="2800">
              <a:latin typeface="Meiryo UI"/>
              <a:ea typeface="Meiryo UI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6D998F-40CE-6DE0-7581-54F0A7949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altLang="ja-JP" noProof="0" smtClean="0"/>
              <a:pPr rtl="0">
                <a:spcAft>
                  <a:spcPts val="600"/>
                </a:spcAft>
              </a:pPr>
              <a:t>4</a:t>
            </a:fld>
            <a:endParaRPr lang="ja-JP" altLang="en-US" noProof="0"/>
          </a:p>
        </p:txBody>
      </p:sp>
      <p:pic>
        <p:nvPicPr>
          <p:cNvPr id="6" name="図 6">
            <a:extLst>
              <a:ext uri="{FF2B5EF4-FFF2-40B4-BE49-F238E27FC236}">
                <a16:creationId xmlns:a16="http://schemas.microsoft.com/office/drawing/2014/main" id="{AD8B108B-7FAA-9558-89FD-181247803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426" y="2160606"/>
            <a:ext cx="3755721" cy="3905640"/>
          </a:xfrm>
          <a:prstGeom prst="rect">
            <a:avLst/>
          </a:prstGeom>
        </p:spPr>
      </p:pic>
      <p:pic>
        <p:nvPicPr>
          <p:cNvPr id="5" name="図 6" descr="屋内, テーブル, 座る, 小さい が含まれている画像&#10;&#10;説明は自動で生成されたものです">
            <a:extLst>
              <a:ext uri="{FF2B5EF4-FFF2-40B4-BE49-F238E27FC236}">
                <a16:creationId xmlns:a16="http://schemas.microsoft.com/office/drawing/2014/main" id="{CDB07ACE-F068-5B41-CAAF-B0271559A3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685" y="3841117"/>
            <a:ext cx="2155197" cy="2212364"/>
          </a:xfrm>
          <a:prstGeom prst="rect">
            <a:avLst/>
          </a:prstGeom>
        </p:spPr>
      </p:pic>
      <p:pic>
        <p:nvPicPr>
          <p:cNvPr id="7" name="図 7" descr="手紙 が含まれている画像&#10;&#10;説明は自動で生成されたものです">
            <a:extLst>
              <a:ext uri="{FF2B5EF4-FFF2-40B4-BE49-F238E27FC236}">
                <a16:creationId xmlns:a16="http://schemas.microsoft.com/office/drawing/2014/main" id="{061528C8-91CC-27DA-7293-F7297118E2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287" y="3856631"/>
            <a:ext cx="2155171" cy="220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6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7A1C6F-16D5-D047-88F4-AC47A6FC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146" y="1877853"/>
            <a:ext cx="6083708" cy="2389347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ja-JP" altLang="en-US" sz="5400"/>
              <a:t>開発した</a:t>
            </a:r>
            <a:br>
              <a:rPr lang="en-US" altLang="ja-JP" sz="5400"/>
            </a:br>
            <a:r>
              <a:rPr lang="en-US" altLang="ja-JP" sz="5400"/>
              <a:t>2</a:t>
            </a:r>
            <a:r>
              <a:rPr lang="ja-JP" altLang="en-US" sz="5400"/>
              <a:t>つの作品</a:t>
            </a:r>
            <a:endParaRPr kumimoji="1" lang="en-US" altLang="ja-JP" sz="54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DC85EB1-ACD2-5B00-6011-5F2894E3C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5690" y="5399980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A98EE3D-8CD1-4C3F-BD1C-C98C9596463C}" type="slidenum">
              <a:rPr lang="en-US" altLang="ja-JP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altLang="ja-JP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471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801EE6-7692-DAD2-8077-E5140B204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160000"/>
            <a:ext cx="5400000" cy="360000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ja-JP" altLang="en-US" sz="2800">
                <a:latin typeface="Meiryo UI"/>
                <a:ea typeface="Meiryo UI"/>
              </a:rPr>
              <a:t>LINE Messaging APIを用いて</a:t>
            </a:r>
            <a:br>
              <a:rPr lang="en-US" altLang="ja-JP" sz="2800">
                <a:latin typeface="Meiryo UI"/>
                <a:ea typeface="Meiryo UI"/>
              </a:rPr>
            </a:br>
            <a:r>
              <a:rPr lang="ja-JP" altLang="en-US" sz="2800">
                <a:latin typeface="Meiryo UI"/>
                <a:ea typeface="Meiryo UI"/>
              </a:rPr>
              <a:t>遠隔でも操作可能なシステムを</a:t>
            </a:r>
            <a:br>
              <a:rPr lang="en-US" altLang="ja-JP" sz="2800">
                <a:latin typeface="Meiryo UI"/>
                <a:ea typeface="Meiryo UI"/>
              </a:rPr>
            </a:br>
            <a:r>
              <a:rPr lang="ja-JP" altLang="en-US" sz="2800">
                <a:latin typeface="Meiryo UI"/>
                <a:ea typeface="Meiryo UI"/>
              </a:rPr>
              <a:t>構築しました</a:t>
            </a:r>
            <a:endParaRPr lang="en-US" altLang="ja-JP" sz="2800">
              <a:latin typeface="Meiryo UI"/>
              <a:ea typeface="Meiryo UI"/>
            </a:endParaRPr>
          </a:p>
          <a:p>
            <a:r>
              <a:rPr lang="ja-JP" altLang="en-US" sz="2800">
                <a:latin typeface="Meiryo UI"/>
                <a:ea typeface="Meiryo UI"/>
              </a:rPr>
              <a:t>時刻を設定することで作動する</a:t>
            </a:r>
            <a:br>
              <a:rPr lang="en-US" altLang="ja-JP" sz="2800">
                <a:latin typeface="Meiryo UI"/>
                <a:ea typeface="Meiryo UI"/>
              </a:rPr>
            </a:br>
            <a:r>
              <a:rPr lang="ja-JP" altLang="en-US" sz="2800">
                <a:latin typeface="Meiryo UI"/>
                <a:ea typeface="Meiryo UI"/>
              </a:rPr>
              <a:t>アラーム機能もあります</a:t>
            </a:r>
          </a:p>
          <a:p>
            <a:pPr marL="0" indent="0">
              <a:buNone/>
            </a:pPr>
            <a:endParaRPr lang="ja-JP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323504-ED81-D370-3142-7E2B5013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t>6</a:t>
            </a:fld>
            <a:endParaRPr lang="ja-JP" altLang="en-US"/>
          </a:p>
        </p:txBody>
      </p:sp>
      <p:pic>
        <p:nvPicPr>
          <p:cNvPr id="5" name="図 5" descr="QR コード&#10;&#10;説明は自動で生成されたものです">
            <a:extLst>
              <a:ext uri="{FF2B5EF4-FFF2-40B4-BE49-F238E27FC236}">
                <a16:creationId xmlns:a16="http://schemas.microsoft.com/office/drawing/2014/main" id="{B901A9DD-2252-F7BE-459B-2E8814524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999" y="2339765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8" descr="グラフィカル ユーザー インターフェイス, テキスト, アプリケーション&#10;&#10;説明は自動で生成されたものです">
            <a:extLst>
              <a:ext uri="{FF2B5EF4-FFF2-40B4-BE49-F238E27FC236}">
                <a16:creationId xmlns:a16="http://schemas.microsoft.com/office/drawing/2014/main" id="{EB43C925-4A5C-31D2-EDF8-FE8756C9B1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5728" y="550394"/>
            <a:ext cx="2626272" cy="5619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D5D3C94D-3C10-F18C-4D59-725CC853CE99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0" i="0" kern="1200" cap="none" baseline="0"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+mj-cs"/>
              </a:defRPr>
            </a:lvl1pPr>
          </a:lstStyle>
          <a:p>
            <a:r>
              <a:rPr lang="en-US" altLang="ja-JP" dirty="0" err="1"/>
              <a:t>Laspberry</a:t>
            </a:r>
            <a:r>
              <a:rPr lang="en-US" altLang="ja-JP" dirty="0"/>
              <a:t> bed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394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6D8E2A-2BC4-4932-E179-98C800321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186019"/>
            <a:ext cx="5400000" cy="360000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ja-JP" altLang="en-US" sz="2800" dirty="0">
                <a:latin typeface="Meiryo UI"/>
                <a:ea typeface="Meiryo UI"/>
              </a:rPr>
              <a:t>デモ映像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BA31CF-56A4-1291-B4A7-3FB9AA97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altLang="ja-JP" noProof="0" smtClean="0"/>
              <a:pPr rtl="0">
                <a:spcAft>
                  <a:spcPts val="600"/>
                </a:spcAft>
              </a:pPr>
              <a:t>7</a:t>
            </a:fld>
            <a:endParaRPr lang="ja-JP" altLang="en-US" noProof="0"/>
          </a:p>
        </p:txBody>
      </p:sp>
      <p:pic>
        <p:nvPicPr>
          <p:cNvPr id="5" name="AB_movie_enc">
            <a:hlinkClick r:id="" action="ppaction://media"/>
            <a:extLst>
              <a:ext uri="{FF2B5EF4-FFF2-40B4-BE49-F238E27FC236}">
                <a16:creationId xmlns:a16="http://schemas.microsoft.com/office/drawing/2014/main" id="{DC57D21B-01F1-91F5-A803-63662D7416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975" y="936942"/>
            <a:ext cx="10130049" cy="5698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48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D80A0F-2C02-7566-D732-01B26224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ja-JP" altLang="en-US" dirty="0">
                <a:latin typeface="HG丸ｺﾞｼｯｸM-PRO"/>
                <a:ea typeface="HG丸ｺﾞｼｯｸM-PRO"/>
              </a:rPr>
              <a:t>めざまくら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F93BD2C-47EE-8447-7B32-5FDA5816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altLang="ja-JP" noProof="0" smtClean="0"/>
              <a:pPr rtl="0">
                <a:spcAft>
                  <a:spcPts val="600"/>
                </a:spcAft>
              </a:pPr>
              <a:t>8</a:t>
            </a:fld>
            <a:endParaRPr lang="ja-JP" altLang="en-US" noProof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9098060-BB7A-704D-A48E-A1F3CDB6335B}"/>
              </a:ext>
            </a:extLst>
          </p:cNvPr>
          <p:cNvSpPr txBox="1">
            <a:spLocks/>
          </p:cNvSpPr>
          <p:nvPr/>
        </p:nvSpPr>
        <p:spPr>
          <a:xfrm>
            <a:off x="1080000" y="2160000"/>
            <a:ext cx="8595628" cy="36000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</a:rPr>
              <a:t>WebIOPiというフレームワークを用いてブラウザ上での</a:t>
            </a:r>
            <a:br>
              <a:rPr lang="en-US" altLang="ja-JP" sz="280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</a:rPr>
              <a:t>遠隔操作可能システムを構築しました</a:t>
            </a:r>
          </a:p>
        </p:txBody>
      </p:sp>
    </p:spTree>
    <p:extLst>
      <p:ext uri="{BB962C8B-B14F-4D97-AF65-F5344CB8AC3E}">
        <p14:creationId xmlns:p14="http://schemas.microsoft.com/office/powerpoint/2010/main" val="156207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04B14F-2C2E-4FBA-C622-7736F4C9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smtClean="0"/>
              <a:pPr/>
              <a:t>9</a:t>
            </a:fld>
            <a:endParaRPr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8C19539-8357-625A-6936-53889AD7FA65}"/>
              </a:ext>
            </a:extLst>
          </p:cNvPr>
          <p:cNvGrpSpPr/>
          <p:nvPr/>
        </p:nvGrpSpPr>
        <p:grpSpPr>
          <a:xfrm>
            <a:off x="1307799" y="1014578"/>
            <a:ext cx="3307548" cy="2225842"/>
            <a:chOff x="758438" y="3428999"/>
            <a:chExt cx="3788759" cy="2563296"/>
          </a:xfrm>
        </p:grpSpPr>
        <p:pic>
          <p:nvPicPr>
            <p:cNvPr id="8" name="画面録画">
              <a:hlinkClick r:id="" action="ppaction://media"/>
              <a:extLst>
                <a:ext uri="{FF2B5EF4-FFF2-40B4-BE49-F238E27FC236}">
                  <a16:creationId xmlns:a16="http://schemas.microsoft.com/office/drawing/2014/main" id="{BFE27EEE-9297-6B70-FF1C-A31DA72FB0D3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 rotWithShape="1">
            <a:blip r:embed="rId8"/>
            <a:srcRect b="68709"/>
            <a:stretch/>
          </p:blipFill>
          <p:spPr>
            <a:xfrm>
              <a:off x="758438" y="3428999"/>
              <a:ext cx="3788759" cy="2563296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F055714-8105-A1DD-B536-91D27112DC32}"/>
                </a:ext>
              </a:extLst>
            </p:cNvPr>
            <p:cNvSpPr/>
            <p:nvPr/>
          </p:nvSpPr>
          <p:spPr>
            <a:xfrm>
              <a:off x="1650311" y="3942075"/>
              <a:ext cx="1884218" cy="323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" name="IOPi_alarm">
            <a:hlinkClick r:id="" action="ppaction://media"/>
            <a:extLst>
              <a:ext uri="{FF2B5EF4-FFF2-40B4-BE49-F238E27FC236}">
                <a16:creationId xmlns:a16="http://schemas.microsoft.com/office/drawing/2014/main" id="{753A04D2-47B8-5736-3662-8F01FDCAE8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64381" y="976868"/>
            <a:ext cx="2888216" cy="5134607"/>
          </a:xfrm>
          <a:prstGeom prst="rect">
            <a:avLst/>
          </a:prstGeom>
        </p:spPr>
      </p:pic>
      <p:pic>
        <p:nvPicPr>
          <p:cNvPr id="7" name="demo_iopi_w">
            <a:hlinkClick r:id="" action="ppaction://media"/>
            <a:extLst>
              <a:ext uri="{FF2B5EF4-FFF2-40B4-BE49-F238E27FC236}">
                <a16:creationId xmlns:a16="http://schemas.microsoft.com/office/drawing/2014/main" id="{DAEC499D-F4A9-D145-2B77-1C69377DAF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58779" y="3429000"/>
            <a:ext cx="4927006" cy="2771441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9A9FEF75-08E4-2E9A-A7E4-3C411849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186019"/>
            <a:ext cx="5400000" cy="360000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ja-JP" altLang="en-US" sz="2800" dirty="0">
                <a:latin typeface="Meiryo UI"/>
                <a:ea typeface="Meiryo UI"/>
              </a:rPr>
              <a:t>デモ映像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330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6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88FA6-D30E-4A7B-B44D-38F479CF5C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30492C7-3D05-4252-9070-907F9CD94CF7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F9EB45E-E4D2-4DCE-B9A6-76D2511C3B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</TotalTime>
  <Words>269</Words>
  <Application>Microsoft Office PowerPoint</Application>
  <PresentationFormat>ワイド画面</PresentationFormat>
  <Paragraphs>41</Paragraphs>
  <Slides>12</Slides>
  <Notes>1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HG丸ｺﾞｼｯｸM-PRO</vt:lpstr>
      <vt:lpstr>Meiryo UI</vt:lpstr>
      <vt:lpstr>Arial</vt:lpstr>
      <vt:lpstr>Gill Sans MT</vt:lpstr>
      <vt:lpstr>ギャラリー</vt:lpstr>
      <vt:lpstr>Alerm-Bed</vt:lpstr>
      <vt:lpstr>背景</vt:lpstr>
      <vt:lpstr>ハードウェア部分</vt:lpstr>
      <vt:lpstr>ハードウェア部分</vt:lpstr>
      <vt:lpstr>開発した 2つの作品</vt:lpstr>
      <vt:lpstr>PowerPoint プレゼンテーション</vt:lpstr>
      <vt:lpstr>PowerPoint プレゼンテーション</vt:lpstr>
      <vt:lpstr>めざまくら</vt:lpstr>
      <vt:lpstr>PowerPoint プレゼンテーション</vt:lpstr>
      <vt:lpstr>2つ作った理由</vt:lpstr>
      <vt:lpstr>今後の展望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 Lorem Ipsum</dc:title>
  <dc:creator/>
  <cp:lastModifiedBy>関 啓従</cp:lastModifiedBy>
  <cp:revision>1</cp:revision>
  <dcterms:created xsi:type="dcterms:W3CDTF">2022-07-15T10:07:08Z</dcterms:created>
  <dcterms:modified xsi:type="dcterms:W3CDTF">2022-07-21T20:42:58Z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